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950" r:id="rId2"/>
    <p:sldId id="1059" r:id="rId3"/>
    <p:sldId id="1055" r:id="rId4"/>
    <p:sldId id="1197" r:id="rId5"/>
    <p:sldId id="1199" r:id="rId6"/>
    <p:sldId id="1200" r:id="rId7"/>
    <p:sldId id="1201" r:id="rId8"/>
    <p:sldId id="1207" r:id="rId9"/>
    <p:sldId id="1090" r:id="rId10"/>
    <p:sldId id="1208" r:id="rId11"/>
    <p:sldId id="1202" r:id="rId12"/>
    <p:sldId id="1209" r:id="rId13"/>
    <p:sldId id="1204" r:id="rId14"/>
    <p:sldId id="1205" r:id="rId15"/>
    <p:sldId id="518" r:id="rId16"/>
    <p:sldId id="520" r:id="rId17"/>
    <p:sldId id="521" r:id="rId18"/>
    <p:sldId id="522" r:id="rId19"/>
    <p:sldId id="523" r:id="rId20"/>
    <p:sldId id="1210" r:id="rId21"/>
    <p:sldId id="1211" r:id="rId22"/>
    <p:sldId id="524" r:id="rId23"/>
    <p:sldId id="525" r:id="rId24"/>
    <p:sldId id="1212" r:id="rId25"/>
    <p:sldId id="1184" r:id="rId26"/>
    <p:sldId id="1085" r:id="rId27"/>
    <p:sldId id="1086" r:id="rId28"/>
    <p:sldId id="1087" r:id="rId29"/>
    <p:sldId id="1088" r:id="rId30"/>
    <p:sldId id="1213" r:id="rId31"/>
    <p:sldId id="1089" r:id="rId32"/>
    <p:sldId id="1214" r:id="rId33"/>
    <p:sldId id="1190" r:id="rId34"/>
    <p:sldId id="1191" r:id="rId35"/>
    <p:sldId id="1192" r:id="rId36"/>
    <p:sldId id="1193" r:id="rId37"/>
    <p:sldId id="1194" r:id="rId38"/>
    <p:sldId id="1215" r:id="rId39"/>
    <p:sldId id="1196" r:id="rId40"/>
    <p:sldId id="526" r:id="rId41"/>
    <p:sldId id="709" r:id="rId42"/>
    <p:sldId id="710" r:id="rId43"/>
    <p:sldId id="711" r:id="rId44"/>
    <p:sldId id="954" r:id="rId45"/>
    <p:sldId id="1189" r:id="rId46"/>
    <p:sldId id="1171" r:id="rId47"/>
    <p:sldId id="1130" r:id="rId48"/>
    <p:sldId id="1122" r:id="rId49"/>
    <p:sldId id="94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1059"/>
            <p14:sldId id="1055"/>
            <p14:sldId id="1197"/>
            <p14:sldId id="1199"/>
            <p14:sldId id="1200"/>
            <p14:sldId id="1201"/>
            <p14:sldId id="1207"/>
            <p14:sldId id="1090"/>
            <p14:sldId id="1208"/>
            <p14:sldId id="1202"/>
            <p14:sldId id="1209"/>
            <p14:sldId id="1204"/>
            <p14:sldId id="1205"/>
            <p14:sldId id="518"/>
            <p14:sldId id="520"/>
            <p14:sldId id="521"/>
            <p14:sldId id="522"/>
            <p14:sldId id="523"/>
            <p14:sldId id="1210"/>
            <p14:sldId id="1211"/>
            <p14:sldId id="524"/>
            <p14:sldId id="525"/>
            <p14:sldId id="1212"/>
            <p14:sldId id="1184"/>
            <p14:sldId id="1085"/>
            <p14:sldId id="1086"/>
            <p14:sldId id="1087"/>
            <p14:sldId id="1088"/>
            <p14:sldId id="1213"/>
            <p14:sldId id="1089"/>
            <p14:sldId id="1214"/>
            <p14:sldId id="1190"/>
            <p14:sldId id="1191"/>
            <p14:sldId id="1192"/>
            <p14:sldId id="1193"/>
            <p14:sldId id="1194"/>
            <p14:sldId id="1215"/>
            <p14:sldId id="1196"/>
            <p14:sldId id="526"/>
            <p14:sldId id="709"/>
            <p14:sldId id="710"/>
            <p14:sldId id="711"/>
            <p14:sldId id="954"/>
            <p14:sldId id="1189"/>
            <p14:sldId id="1171"/>
            <p14:sldId id="1130"/>
            <p14:sldId id="1122"/>
            <p14:sldId id="9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1" autoAdjust="0"/>
    <p:restoredTop sz="82265" autoAdjust="0"/>
  </p:normalViewPr>
  <p:slideViewPr>
    <p:cSldViewPr>
      <p:cViewPr varScale="1">
        <p:scale>
          <a:sx n="84" d="100"/>
          <a:sy n="84" d="100"/>
        </p:scale>
        <p:origin x="191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60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987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83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Peninsula Plus Community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Hoo Are Ya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16</a:t>
            </a:r>
            <a:r>
              <a:rPr lang="en-US" sz="2400" baseline="30000" dirty="0">
                <a:solidFill>
                  <a:schemeClr val="bg1"/>
                </a:solidFill>
              </a:rPr>
              <a:t>th</a:t>
            </a:r>
            <a:r>
              <a:rPr lang="en-US" sz="2400" dirty="0">
                <a:solidFill>
                  <a:schemeClr val="bg1"/>
                </a:solidFill>
              </a:rPr>
              <a:t> June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I’m so blessed, I’m so blessed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Got this heartbeat in my chest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 it doesn’t matter about the rest</a:t>
            </a:r>
          </a:p>
          <a:p>
            <a:r>
              <a:rPr lang="en-GB" sz="4400" dirty="0">
                <a:solidFill>
                  <a:schemeClr val="bg1"/>
                </a:solidFill>
              </a:rPr>
              <a:t>If I got You Lord I’m so blessed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(2ce)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2BE053-3494-E9E6-C38A-6DDC8CE7EA85}"/>
              </a:ext>
            </a:extLst>
          </p:cNvPr>
          <p:cNvSpPr txBox="1"/>
          <p:nvPr/>
        </p:nvSpPr>
        <p:spPr>
          <a:xfrm>
            <a:off x="8028384" y="11663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6/10</a:t>
            </a:r>
          </a:p>
        </p:txBody>
      </p:sp>
    </p:spTree>
    <p:extLst>
      <p:ext uri="{BB962C8B-B14F-4D97-AF65-F5344CB8AC3E}">
        <p14:creationId xmlns:p14="http://schemas.microsoft.com/office/powerpoint/2010/main" val="405002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Cos on my best day I’m a child of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On my worst day I’m a child of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everyday is a good day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You’re the reason why</a:t>
            </a:r>
          </a:p>
          <a:p>
            <a:r>
              <a:rPr lang="en-GB" sz="4400" dirty="0">
                <a:solidFill>
                  <a:schemeClr val="bg1"/>
                </a:solidFill>
              </a:rPr>
              <a:t>(2ce)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F09814-E80D-8FBE-8215-CF1E15D3B01F}"/>
              </a:ext>
            </a:extLst>
          </p:cNvPr>
          <p:cNvSpPr txBox="1"/>
          <p:nvPr/>
        </p:nvSpPr>
        <p:spPr>
          <a:xfrm>
            <a:off x="8028384" y="11663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7/10</a:t>
            </a:r>
          </a:p>
        </p:txBody>
      </p:sp>
    </p:spTree>
    <p:extLst>
      <p:ext uri="{BB962C8B-B14F-4D97-AF65-F5344CB8AC3E}">
        <p14:creationId xmlns:p14="http://schemas.microsoft.com/office/powerpoint/2010/main" val="3961421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I’m so blessed, I’m so blessed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Got this heartbeat in my chest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 it doesn’t matter about the rest</a:t>
            </a:r>
          </a:p>
          <a:p>
            <a:r>
              <a:rPr lang="en-GB" sz="4400" dirty="0">
                <a:solidFill>
                  <a:schemeClr val="bg1"/>
                </a:solidFill>
              </a:rPr>
              <a:t>If I got You Lord I’m so blessed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(2ce)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426CF-B359-5C5F-7B03-1CB417E2E5CD}"/>
              </a:ext>
            </a:extLst>
          </p:cNvPr>
          <p:cNvSpPr txBox="1"/>
          <p:nvPr/>
        </p:nvSpPr>
        <p:spPr>
          <a:xfrm>
            <a:off x="8028384" y="11663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8/10</a:t>
            </a:r>
          </a:p>
        </p:txBody>
      </p:sp>
    </p:spTree>
    <p:extLst>
      <p:ext uri="{BB962C8B-B14F-4D97-AF65-F5344CB8AC3E}">
        <p14:creationId xmlns:p14="http://schemas.microsoft.com/office/powerpoint/2010/main" val="2816180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On my best day I’m a child of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On my worst day I’m a child of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everyday is a good day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You’re the reason why</a:t>
            </a:r>
          </a:p>
          <a:p>
            <a:r>
              <a:rPr lang="en-GB" sz="4400" dirty="0">
                <a:solidFill>
                  <a:schemeClr val="bg1"/>
                </a:solidFill>
              </a:rPr>
              <a:t>(2ce)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22F9E-15F9-FE4E-9243-D3A050E7BC47}"/>
              </a:ext>
            </a:extLst>
          </p:cNvPr>
          <p:cNvSpPr txBox="1"/>
          <p:nvPr/>
        </p:nvSpPr>
        <p:spPr>
          <a:xfrm>
            <a:off x="8028384" y="11663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9/10</a:t>
            </a:r>
          </a:p>
        </p:txBody>
      </p:sp>
    </p:spTree>
    <p:extLst>
      <p:ext uri="{BB962C8B-B14F-4D97-AF65-F5344CB8AC3E}">
        <p14:creationId xmlns:p14="http://schemas.microsoft.com/office/powerpoint/2010/main" val="159451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I’m so blessed, hallelujah I’m blessed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I’m so blessed, hallelujah I’m blessed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 it doesn’t matter about the rest</a:t>
            </a:r>
          </a:p>
          <a:p>
            <a:r>
              <a:rPr lang="en-GB" sz="4400" dirty="0">
                <a:solidFill>
                  <a:schemeClr val="bg1"/>
                </a:solidFill>
              </a:rPr>
              <a:t>If I got You Lord…..</a:t>
            </a:r>
          </a:p>
          <a:p>
            <a:r>
              <a:rPr lang="en-GB" sz="4400" dirty="0">
                <a:solidFill>
                  <a:schemeClr val="bg1"/>
                </a:solidFill>
              </a:rPr>
              <a:t> Hallelujah I’m blessed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CEB0EE-687D-CB28-27D7-B42A148B9D19}"/>
              </a:ext>
            </a:extLst>
          </p:cNvPr>
          <p:cNvSpPr txBox="1"/>
          <p:nvPr/>
        </p:nvSpPr>
        <p:spPr>
          <a:xfrm>
            <a:off x="8028384" y="116632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10/10</a:t>
            </a:r>
          </a:p>
        </p:txBody>
      </p:sp>
    </p:spTree>
    <p:extLst>
      <p:ext uri="{BB962C8B-B14F-4D97-AF65-F5344CB8AC3E}">
        <p14:creationId xmlns:p14="http://schemas.microsoft.com/office/powerpoint/2010/main" val="983614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Turn It Up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6621485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Andy Harrison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</a:t>
            </a:r>
            <a:r>
              <a:rPr lang="en-GB" sz="1200" dirty="0" err="1">
                <a:solidFill>
                  <a:schemeClr val="bg1"/>
                </a:solidFill>
              </a:rPr>
              <a:t>Planetshakers</a:t>
            </a:r>
            <a:r>
              <a:rPr lang="en-GB" sz="1200" dirty="0">
                <a:solidFill>
                  <a:schemeClr val="bg1"/>
                </a:solidFill>
              </a:rPr>
              <a:t> Ministries Int. Inc.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20688"/>
            <a:ext cx="8640960" cy="6480720"/>
          </a:xfrm>
        </p:spPr>
        <p:txBody>
          <a:bodyPr>
            <a:noAutofit/>
          </a:bodyPr>
          <a:lstStyle/>
          <a:p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You are here as we lift You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riding on our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 enthroned over everything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seated in 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1/9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83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prophetic I can feel it in the air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lift our praise and You change the atmosphere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hearts open now everybody singing out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Oh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2/9</a:t>
            </a:r>
          </a:p>
        </p:txBody>
      </p:sp>
    </p:spTree>
    <p:extLst>
      <p:ext uri="{BB962C8B-B14F-4D97-AF65-F5344CB8AC3E}">
        <p14:creationId xmlns:p14="http://schemas.microsoft.com/office/powerpoint/2010/main" val="2989488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Turn it up this sound of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Make it louder than any other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Lift Him up and shout His name over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3/9</a:t>
            </a:r>
          </a:p>
        </p:txBody>
      </p:sp>
    </p:spTree>
    <p:extLst>
      <p:ext uri="{BB962C8B-B14F-4D97-AF65-F5344CB8AC3E}">
        <p14:creationId xmlns:p14="http://schemas.microsoft.com/office/powerpoint/2010/main" val="3632522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As we praise I can feel the change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Your presence now invades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Hear the sound of the broken chains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Prison doors are giving way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32440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4/9</a:t>
            </a:r>
          </a:p>
        </p:txBody>
      </p:sp>
    </p:spTree>
    <p:extLst>
      <p:ext uri="{BB962C8B-B14F-4D97-AF65-F5344CB8AC3E}">
        <p14:creationId xmlns:p14="http://schemas.microsoft.com/office/powerpoint/2010/main" val="239419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3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83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prophetic I can feel it in the air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lift our praise and You change the atmosphere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hearts open now everybody singing out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am free!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D6D15D-1416-3B71-D883-9195F71C6904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5/9</a:t>
            </a:r>
          </a:p>
        </p:txBody>
      </p:sp>
    </p:spTree>
    <p:extLst>
      <p:ext uri="{BB962C8B-B14F-4D97-AF65-F5344CB8AC3E}">
        <p14:creationId xmlns:p14="http://schemas.microsoft.com/office/powerpoint/2010/main" val="1109063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Turn it up this sound of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Make it louder than any other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Lift Him up and shout His name over all</a:t>
            </a:r>
          </a:p>
          <a:p>
            <a:r>
              <a:rPr lang="en-GB" sz="4000" dirty="0">
                <a:solidFill>
                  <a:schemeClr val="bg1"/>
                </a:solidFill>
              </a:rPr>
              <a:t>(2ce)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EF6D79-280D-EBAF-CB84-0A314BE8B6CC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6/9</a:t>
            </a:r>
          </a:p>
        </p:txBody>
      </p:sp>
    </p:spTree>
    <p:extLst>
      <p:ext uri="{BB962C8B-B14F-4D97-AF65-F5344CB8AC3E}">
        <p14:creationId xmlns:p14="http://schemas.microsoft.com/office/powerpoint/2010/main" val="2743705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Our praise goes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rain comes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7/9</a:t>
            </a:r>
          </a:p>
        </p:txBody>
      </p:sp>
    </p:spTree>
    <p:extLst>
      <p:ext uri="{BB962C8B-B14F-4D97-AF65-F5344CB8AC3E}">
        <p14:creationId xmlns:p14="http://schemas.microsoft.com/office/powerpoint/2010/main" val="2444121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With shouts of praise we celebrate</a:t>
            </a:r>
          </a:p>
          <a:p>
            <a:r>
              <a:rPr lang="en-GB" sz="4000" dirty="0">
                <a:solidFill>
                  <a:schemeClr val="bg1"/>
                </a:solidFill>
              </a:rPr>
              <a:t>King of glory enter 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riding on our praise oh Lord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3E6135-D8E2-62A8-F9B3-405DF105C590}"/>
              </a:ext>
            </a:extLst>
          </p:cNvPr>
          <p:cNvSpPr txBox="1"/>
          <p:nvPr/>
        </p:nvSpPr>
        <p:spPr>
          <a:xfrm>
            <a:off x="8529729" y="0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8/9</a:t>
            </a:r>
          </a:p>
        </p:txBody>
      </p:sp>
    </p:spTree>
    <p:extLst>
      <p:ext uri="{BB962C8B-B14F-4D97-AF65-F5344CB8AC3E}">
        <p14:creationId xmlns:p14="http://schemas.microsoft.com/office/powerpoint/2010/main" val="2587189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Turn it up this sound of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Make it louder than any other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Lift Him up and shout His name over all</a:t>
            </a:r>
          </a:p>
          <a:p>
            <a:r>
              <a:rPr lang="en-GB" sz="4000" dirty="0">
                <a:solidFill>
                  <a:schemeClr val="bg1"/>
                </a:solidFill>
              </a:rPr>
              <a:t>2ce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9/9</a:t>
            </a:r>
          </a:p>
        </p:txBody>
      </p:sp>
    </p:spTree>
    <p:extLst>
      <p:ext uri="{BB962C8B-B14F-4D97-AF65-F5344CB8AC3E}">
        <p14:creationId xmlns:p14="http://schemas.microsoft.com/office/powerpoint/2010/main" val="2208129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74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rgbClr val="00A3E0"/>
                </a:solidFill>
                <a:latin typeface="akagi_probook"/>
              </a:rPr>
              <a:t>Oceans (Where Feet May Fail)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 err="1">
                <a:solidFill>
                  <a:schemeClr val="bg1"/>
                </a:solidFill>
              </a:rPr>
              <a:t>G.CcliSongNumber</a:t>
            </a:r>
            <a:r>
              <a:rPr lang="en-GB" sz="1200" dirty="0">
                <a:solidFill>
                  <a:schemeClr val="bg1"/>
                </a:solidFill>
              </a:rPr>
              <a:t> 6428767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Joel Houston | Matt Crocker | Salomon </a:t>
            </a:r>
            <a:r>
              <a:rPr lang="en-GB" sz="1200" dirty="0" err="1">
                <a:solidFill>
                  <a:schemeClr val="bg1"/>
                </a:solidFill>
              </a:rPr>
              <a:t>Ligthelm</a:t>
            </a: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Hillsong Music Publishing Australia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</a:t>
            </a:r>
            <a:r>
              <a:rPr lang="en-GB" sz="1200" dirty="0" err="1">
                <a:solidFill>
                  <a:schemeClr val="bg1"/>
                </a:solidFill>
              </a:rPr>
              <a:t>G.LIT_TermsOfUse</a:t>
            </a:r>
            <a:r>
              <a:rPr lang="en-GB" sz="1200" dirty="0">
                <a:solidFill>
                  <a:schemeClr val="bg1"/>
                </a:solidFill>
              </a:rPr>
              <a:t>. All rights reserved. www.ccli.com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G.CcliLicenseNumber</a:t>
            </a:r>
            <a:r>
              <a:rPr lang="en-GB" sz="1200" dirty="0">
                <a:solidFill>
                  <a:schemeClr val="bg1"/>
                </a:solidFill>
              </a:rPr>
              <a:t> 33265</a:t>
            </a:r>
          </a:p>
        </p:txBody>
      </p:sp>
    </p:spTree>
    <p:extLst>
      <p:ext uri="{BB962C8B-B14F-4D97-AF65-F5344CB8AC3E}">
        <p14:creationId xmlns:p14="http://schemas.microsoft.com/office/powerpoint/2010/main" val="216474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call me out upon the waters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great unknown where feet may fail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there I find You in the mystery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oceans deep my faith will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295211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pPr algn="l"/>
            <a:r>
              <a:rPr lang="en-GB" sz="4400" dirty="0">
                <a:solidFill>
                  <a:schemeClr val="bg1"/>
                </a:solidFill>
              </a:rPr>
              <a:t>Chorus: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 will call upon Your name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keep my eyes above the waves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When oceans rise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soul will rest in Your embrace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I am Yours and You are mine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511700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Your grace abounds in deepest waters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</a:t>
            </a:r>
            <a:r>
              <a:rPr lang="en-GB" sz="4400" dirty="0" err="1">
                <a:solidFill>
                  <a:schemeClr val="bg1"/>
                </a:solidFill>
              </a:rPr>
              <a:t>sov'reign</a:t>
            </a:r>
            <a:r>
              <a:rPr lang="en-GB" sz="4400" dirty="0">
                <a:solidFill>
                  <a:schemeClr val="bg1"/>
                </a:solidFill>
              </a:rPr>
              <a:t> hand will be my guide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Where feet may fail and fear surrounds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You've never failed and You won't start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279006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ERFECT PRAISE. Praise the Lord dear Saint. The Lord is… | by Rogers  Kisambira | Medium">
            <a:extLst>
              <a:ext uri="{FF2B5EF4-FFF2-40B4-BE49-F238E27FC236}">
                <a16:creationId xmlns:a16="http://schemas.microsoft.com/office/drawing/2014/main" id="{03530199-C205-5889-140C-73EE934F8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878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pPr algn="l"/>
            <a:r>
              <a:rPr lang="en-GB" sz="4400" dirty="0">
                <a:solidFill>
                  <a:schemeClr val="bg1"/>
                </a:solidFill>
              </a:rPr>
              <a:t>Chorus: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 will call upon Your name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keep my eyes above the waves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When oceans rise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soul will rest in Your embrace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I am Yours and You are mine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1202417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Spirit, lead me where my trust is without borders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me walk upon the waters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Wherever You would call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Take me deeper than my feet could ever wander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my faith will be made stronger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the presence of my Saviour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2899306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pPr algn="l"/>
            <a:r>
              <a:rPr lang="en-GB" sz="4400" dirty="0">
                <a:solidFill>
                  <a:schemeClr val="bg1"/>
                </a:solidFill>
              </a:rPr>
              <a:t>Chorus: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 will call upon Your name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keep my eyes above the waves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When oceans rise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soul will rest in Your embrace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I am Yours and You are mine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1253950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Waiting Here For You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5925663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Tomlin | Jesse Reeves | Martin Smith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2011 Rising Springs Music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Vamos</a:t>
            </a:r>
            <a:r>
              <a:rPr lang="en-GB" sz="1200" dirty="0">
                <a:solidFill>
                  <a:schemeClr val="bg1"/>
                </a:solidFill>
              </a:rPr>
              <a:t>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Smith United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0811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If faith can move the mountains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the mountains move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come with expectation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Waiting here for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Waiting here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1460942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You're the Lord of all creation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still You know my heart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Author of salvation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You've loved us from the start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145440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Waiting here for You with our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Lifted high in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it's You we adore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Singing alleluia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264809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are </a:t>
            </a:r>
            <a:r>
              <a:rPr lang="en-GB" sz="4000" dirty="0" err="1">
                <a:solidFill>
                  <a:schemeClr val="bg1"/>
                </a:solidFill>
              </a:rPr>
              <a:t>ev'rything</a:t>
            </a:r>
            <a:r>
              <a:rPr lang="en-GB" sz="4000" dirty="0">
                <a:solidFill>
                  <a:schemeClr val="bg1"/>
                </a:solidFill>
              </a:rPr>
              <a:t> You've promised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faithfulness is true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We're </a:t>
            </a:r>
            <a:r>
              <a:rPr lang="en-GB" sz="4000" dirty="0" err="1">
                <a:solidFill>
                  <a:schemeClr val="bg1"/>
                </a:solidFill>
              </a:rPr>
              <a:t>desp'rate</a:t>
            </a:r>
            <a:r>
              <a:rPr lang="en-GB" sz="4000" dirty="0">
                <a:solidFill>
                  <a:schemeClr val="bg1"/>
                </a:solidFill>
              </a:rPr>
              <a:t> for Your presence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we need is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4200842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Waiting here for You with our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Lifted high in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it's You we adore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Singing alleluia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3826119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endParaRPr lang="en-GB" sz="4000" dirty="0">
              <a:solidFill>
                <a:schemeClr val="bg1"/>
              </a:solidFill>
            </a:endParaRPr>
          </a:p>
          <a:p>
            <a:pPr algn="l"/>
            <a:r>
              <a:rPr lang="en-GB" sz="4000" dirty="0">
                <a:solidFill>
                  <a:schemeClr val="bg1"/>
                </a:solidFill>
              </a:rPr>
              <a:t>Bridge: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Singing alleluia alleluia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Singing alleluia </a:t>
            </a:r>
            <a:r>
              <a:rPr lang="en-GB" sz="4000" dirty="0" err="1">
                <a:solidFill>
                  <a:schemeClr val="bg1"/>
                </a:solidFill>
              </a:rPr>
              <a:t>alleluia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30335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rgbClr val="00A3E0"/>
                </a:solidFill>
                <a:latin typeface="akagi_probook"/>
              </a:rPr>
              <a:t>I’m So Blessed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7167000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Jonathan Smith | Logan Cain | Madison Cain | Matthew West | Taylor Cain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All Essential Music; Be Essential Songs; </a:t>
            </a:r>
            <a:r>
              <a:rPr lang="en-GB" sz="1200" dirty="0" err="1">
                <a:solidFill>
                  <a:schemeClr val="bg1"/>
                </a:solidFill>
              </a:rPr>
              <a:t>Cashagamble</a:t>
            </a:r>
            <a:r>
              <a:rPr lang="en-GB" sz="1200" dirty="0">
                <a:solidFill>
                  <a:schemeClr val="bg1"/>
                </a:solidFill>
              </a:rPr>
              <a:t> Jet Music; Logan Cain Music; Madison Cain Music; Taylor Cain Music; Combustion Five; Third Story House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9639257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Waiting here for You with our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Lifted high in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it's You we adore singing alleluia</a:t>
            </a:r>
          </a:p>
          <a:p>
            <a:r>
              <a:rPr lang="en-GB" sz="4000" dirty="0">
                <a:solidFill>
                  <a:schemeClr val="bg1"/>
                </a:solidFill>
              </a:rPr>
              <a:t>(We’re) singing alleluia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34090871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Draw Me Close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1459484</a:t>
            </a:r>
          </a:p>
          <a:p>
            <a:r>
              <a:rPr lang="en-GB" sz="1200" dirty="0">
                <a:solidFill>
                  <a:schemeClr val="bg1"/>
                </a:solidFill>
              </a:rPr>
              <a:t>Kelly Carpenter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1994 Mercy / Vineyard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8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Draw me close to You never let me go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lay it all down again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hear You say that I'm Your friend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my desire no one else will do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'Cause</a:t>
            </a:r>
            <a:r>
              <a:rPr lang="en-GB" sz="3600" dirty="0">
                <a:solidFill>
                  <a:schemeClr val="bg1"/>
                </a:solidFill>
              </a:rPr>
              <a:t> nothing else could take Your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feel the warmth of Your embrace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Help me find the way bring me back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8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You're all I want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all I've ever needed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all I want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Help me know You are near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3647278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7170" name="Picture 2" descr="Ainsdale Methodist Church Notices">
            <a:extLst>
              <a:ext uri="{FF2B5EF4-FFF2-40B4-BE49-F238E27FC236}">
                <a16:creationId xmlns:a16="http://schemas.microsoft.com/office/drawing/2014/main" id="{3EEB5152-0F8F-378F-8135-B6033343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113"/>
            <a:ext cx="9144000" cy="480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821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1122-A32B-C6D3-E2D7-CA417B63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E9E61-8C5D-B948-15CD-DECFF6FB5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38FDE-E16F-C6E1-29D2-03C35118D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800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3C05E-2E9E-9E5C-FBDB-5A1EC247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99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1EE7B-1DB0-CE1A-B67F-67F15C51F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C3B932-DD70-88CB-0FFB-702D9E48D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129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ach the Word#6. “Broken preachers.” – Morningside church of Christ">
            <a:extLst>
              <a:ext uri="{FF2B5EF4-FFF2-40B4-BE49-F238E27FC236}">
                <a16:creationId xmlns:a16="http://schemas.microsoft.com/office/drawing/2014/main" id="{2AA83B72-9961-C11B-4973-8C7748297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0"/>
          <a:stretch/>
        </p:blipFill>
        <p:spPr bwMode="auto">
          <a:xfrm>
            <a:off x="539552" y="1052736"/>
            <a:ext cx="82296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385898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323528" y="116632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2 Corinthians 14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May the grace of the Lord Jesus Christ, and the love of God, and the fellowship of the Holy Spirit be with you all</a:t>
            </a:r>
          </a:p>
        </p:txBody>
      </p:sp>
    </p:spTree>
    <p:extLst>
      <p:ext uri="{BB962C8B-B14F-4D97-AF65-F5344CB8AC3E}">
        <p14:creationId xmlns:p14="http://schemas.microsoft.com/office/powerpoint/2010/main" val="397471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Trouble knocking at my door today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</a:t>
            </a:r>
            <a:r>
              <a:rPr lang="en-GB" sz="4400" dirty="0" err="1">
                <a:solidFill>
                  <a:schemeClr val="bg1"/>
                </a:solidFill>
              </a:rPr>
              <a:t>ain’t</a:t>
            </a:r>
            <a:r>
              <a:rPr lang="en-GB" sz="4400" dirty="0">
                <a:solidFill>
                  <a:schemeClr val="bg1"/>
                </a:solidFill>
              </a:rPr>
              <a:t> </a:t>
            </a:r>
            <a:r>
              <a:rPr lang="en-GB" sz="4400" dirty="0" err="1">
                <a:solidFill>
                  <a:schemeClr val="bg1"/>
                </a:solidFill>
              </a:rPr>
              <a:t>gonna</a:t>
            </a:r>
            <a:r>
              <a:rPr lang="en-GB" sz="4400" dirty="0">
                <a:solidFill>
                  <a:schemeClr val="bg1"/>
                </a:solidFill>
              </a:rPr>
              <a:t> let it in</a:t>
            </a:r>
          </a:p>
          <a:p>
            <a:r>
              <a:rPr lang="en-GB" sz="4400" dirty="0">
                <a:solidFill>
                  <a:schemeClr val="bg1"/>
                </a:solidFill>
              </a:rPr>
              <a:t>Worry </a:t>
            </a:r>
            <a:r>
              <a:rPr lang="en-GB" sz="4400" dirty="0" err="1">
                <a:solidFill>
                  <a:schemeClr val="bg1"/>
                </a:solidFill>
              </a:rPr>
              <a:t>wanna</a:t>
            </a:r>
            <a:r>
              <a:rPr lang="en-GB" sz="4400" dirty="0">
                <a:solidFill>
                  <a:schemeClr val="bg1"/>
                </a:solidFill>
              </a:rPr>
              <a:t> steal my joy away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</a:t>
            </a:r>
            <a:r>
              <a:rPr lang="en-GB" sz="4400" dirty="0" err="1">
                <a:solidFill>
                  <a:schemeClr val="bg1"/>
                </a:solidFill>
              </a:rPr>
              <a:t>ain’t</a:t>
            </a:r>
            <a:r>
              <a:rPr lang="en-GB" sz="4400" dirty="0">
                <a:solidFill>
                  <a:schemeClr val="bg1"/>
                </a:solidFill>
              </a:rPr>
              <a:t> </a:t>
            </a:r>
            <a:r>
              <a:rPr lang="en-GB" sz="4400" dirty="0" err="1">
                <a:solidFill>
                  <a:schemeClr val="bg1"/>
                </a:solidFill>
              </a:rPr>
              <a:t>gonna</a:t>
            </a:r>
            <a:r>
              <a:rPr lang="en-GB" sz="4400" dirty="0">
                <a:solidFill>
                  <a:schemeClr val="bg1"/>
                </a:solidFill>
              </a:rPr>
              <a:t> let it win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83577" y="4942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361066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Cos on my best day I’m a child of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On my worst day I’m a child of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everyday is a good day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You’re the reason why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00392" y="7115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2/10</a:t>
            </a:r>
          </a:p>
        </p:txBody>
      </p:sp>
    </p:spTree>
    <p:extLst>
      <p:ext uri="{BB962C8B-B14F-4D97-AF65-F5344CB8AC3E}">
        <p14:creationId xmlns:p14="http://schemas.microsoft.com/office/powerpoint/2010/main" val="385108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I’m so blessed, I’m so blessed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Got this heartbeat in my chest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 it doesn’t matter about the rest</a:t>
            </a:r>
          </a:p>
          <a:p>
            <a:r>
              <a:rPr lang="en-GB" sz="4400" dirty="0">
                <a:solidFill>
                  <a:schemeClr val="bg1"/>
                </a:solidFill>
              </a:rPr>
              <a:t>If I got You Lord I’m so blessed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28384" y="116632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3/10</a:t>
            </a:r>
          </a:p>
        </p:txBody>
      </p:sp>
    </p:spTree>
    <p:extLst>
      <p:ext uri="{BB962C8B-B14F-4D97-AF65-F5344CB8AC3E}">
        <p14:creationId xmlns:p14="http://schemas.microsoft.com/office/powerpoint/2010/main" val="11577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I’m so blessed </a:t>
            </a:r>
          </a:p>
          <a:p>
            <a:r>
              <a:rPr lang="en-GB" sz="4400" dirty="0">
                <a:solidFill>
                  <a:schemeClr val="bg1"/>
                </a:solidFill>
              </a:rPr>
              <a:t>Hallelujah I’m blessed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I’m so blessed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 Hallelujah I’m blessed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00392" y="11663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4/10</a:t>
            </a:r>
          </a:p>
        </p:txBody>
      </p:sp>
    </p:spTree>
    <p:extLst>
      <p:ext uri="{BB962C8B-B14F-4D97-AF65-F5344CB8AC3E}">
        <p14:creationId xmlns:p14="http://schemas.microsoft.com/office/powerpoint/2010/main" val="287068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When I count the problems that I see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Hope looks all but gone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But when I count the ways You’re good to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got me counting all day long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28384" y="11663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5/10</a:t>
            </a:r>
          </a:p>
        </p:txBody>
      </p:sp>
    </p:spTree>
    <p:extLst>
      <p:ext uri="{BB962C8B-B14F-4D97-AF65-F5344CB8AC3E}">
        <p14:creationId xmlns:p14="http://schemas.microsoft.com/office/powerpoint/2010/main" val="3598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9247</TotalTime>
  <Words>1303</Words>
  <Application>Microsoft Office PowerPoint</Application>
  <PresentationFormat>On-screen Show (4:3)</PresentationFormat>
  <Paragraphs>237</Paragraphs>
  <Slides>49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498</cp:revision>
  <dcterms:created xsi:type="dcterms:W3CDTF">2019-09-23T12:06:27Z</dcterms:created>
  <dcterms:modified xsi:type="dcterms:W3CDTF">2024-06-14T10:52:57Z</dcterms:modified>
</cp:coreProperties>
</file>