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950" r:id="rId2"/>
    <p:sldId id="1236" r:id="rId3"/>
    <p:sldId id="460" r:id="rId4"/>
    <p:sldId id="477" r:id="rId5"/>
    <p:sldId id="478" r:id="rId6"/>
    <p:sldId id="446" r:id="rId7"/>
    <p:sldId id="338" r:id="rId8"/>
    <p:sldId id="339" r:id="rId9"/>
    <p:sldId id="1228" r:id="rId10"/>
    <p:sldId id="351" r:id="rId11"/>
    <p:sldId id="393" r:id="rId12"/>
    <p:sldId id="1235" r:id="rId13"/>
    <p:sldId id="518" r:id="rId14"/>
    <p:sldId id="520" r:id="rId15"/>
    <p:sldId id="521" r:id="rId16"/>
    <p:sldId id="522" r:id="rId17"/>
    <p:sldId id="838" r:id="rId18"/>
    <p:sldId id="840" r:id="rId19"/>
    <p:sldId id="524" r:id="rId20"/>
    <p:sldId id="841" r:id="rId21"/>
    <p:sldId id="842" r:id="rId22"/>
    <p:sldId id="843" r:id="rId23"/>
    <p:sldId id="525" r:id="rId24"/>
    <p:sldId id="1233" r:id="rId25"/>
    <p:sldId id="1229" r:id="rId26"/>
    <p:sldId id="523" r:id="rId27"/>
    <p:sldId id="1230" r:id="rId28"/>
    <p:sldId id="1231" r:id="rId29"/>
    <p:sldId id="1232" r:id="rId30"/>
    <p:sldId id="954" r:id="rId31"/>
    <p:sldId id="1171" r:id="rId32"/>
    <p:sldId id="1214" r:id="rId33"/>
    <p:sldId id="1122" r:id="rId34"/>
    <p:sldId id="1085" r:id="rId35"/>
    <p:sldId id="1087" r:id="rId36"/>
    <p:sldId id="1088" r:id="rId37"/>
    <p:sldId id="1089" r:id="rId38"/>
    <p:sldId id="1090" r:id="rId39"/>
    <p:sldId id="1091" r:id="rId40"/>
    <p:sldId id="1092" r:id="rId41"/>
    <p:sldId id="1093" r:id="rId42"/>
    <p:sldId id="1094" r:id="rId43"/>
    <p:sldId id="94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236"/>
            <p14:sldId id="460"/>
            <p14:sldId id="477"/>
            <p14:sldId id="478"/>
            <p14:sldId id="446"/>
            <p14:sldId id="338"/>
            <p14:sldId id="339"/>
            <p14:sldId id="1228"/>
            <p14:sldId id="351"/>
            <p14:sldId id="393"/>
            <p14:sldId id="1235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1233"/>
            <p14:sldId id="1229"/>
            <p14:sldId id="523"/>
            <p14:sldId id="1230"/>
            <p14:sldId id="1231"/>
            <p14:sldId id="1232"/>
            <p14:sldId id="954"/>
            <p14:sldId id="1171"/>
            <p14:sldId id="1214"/>
            <p14:sldId id="1122"/>
            <p14:sldId id="1085"/>
            <p14:sldId id="1087"/>
            <p14:sldId id="1088"/>
            <p14:sldId id="1089"/>
            <p14:sldId id="1090"/>
            <p14:sldId id="1091"/>
            <p14:sldId id="1092"/>
            <p14:sldId id="1093"/>
            <p14:sldId id="1094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BB6E-9F08-7E60-FCDA-8582E7FD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BD8A3-2630-DD5A-F813-21A301AC6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78D58-FC12-DDF8-9226-24728335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62F9-F102-6296-826D-80DC7080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36F7-BBE1-99D8-D85A-163CCD06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F76D2-D7BE-D036-9DCF-AB7494F48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3309-6CA7-C7D8-1330-EB6D8C53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10AC-17F0-9DB9-5849-B55B99F4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412-88BD-A166-E93D-A987CF6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83235-492B-0966-F154-00DF44096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311A1-669D-9444-2F04-E7A6B6C21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5448-A58C-A4A2-660C-9E1EF509A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26th January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6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So open up the gates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Make way before the King of kings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The God who comes to save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Is here to set the captives free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DB8A-D241-9AA9-5574-30058BCC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1CB-B20C-0811-7B9C-3AE24AECAC1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E83AF-38B0-CC0F-E6EE-E767ABB401C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E68731D5-3D98-6E1F-2D7C-85A40059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2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925F-3C39-460B-44A4-E8630540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4B3-12A3-DA1A-FA81-75E5929718AF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53E09A-379B-2879-8F00-D4900DE7FDE8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868311B2-4BE5-342E-2096-ABFC5403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8E90-C81F-0982-7C3E-0556AD09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8B3D-A225-5482-4D3D-A2051F05B007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5AEDD-814C-F8C0-5058-9988DD9875B0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C62A1301-35EA-63F6-ADDC-9B487525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90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582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108268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0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8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He's coming on the clouds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Kings and kingdoms will bow down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every chain will break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who can stop the Lord Almighty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640960" cy="5644008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5110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1440</Words>
  <Application>Microsoft Office PowerPoint</Application>
  <PresentationFormat>On-screen Show (4:3)</PresentationFormat>
  <Paragraphs>226</Paragraphs>
  <Slides>43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55</cp:revision>
  <dcterms:created xsi:type="dcterms:W3CDTF">2024-09-27T16:56:29Z</dcterms:created>
  <dcterms:modified xsi:type="dcterms:W3CDTF">2025-01-20T13:41:17Z</dcterms:modified>
</cp:coreProperties>
</file>