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19" r:id="rId2"/>
    <p:sldId id="620" r:id="rId3"/>
    <p:sldId id="621" r:id="rId4"/>
    <p:sldId id="62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8" d="100"/>
          <a:sy n="88" d="100"/>
        </p:scale>
        <p:origin x="98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Breathe</a:t>
            </a:r>
            <a:br>
              <a:rPr lang="en-GB" sz="6600" dirty="0">
                <a:solidFill>
                  <a:srgbClr val="00A3E0"/>
                </a:solidFill>
                <a:latin typeface="akagi_probook"/>
              </a:rPr>
            </a:br>
            <a:r>
              <a:rPr lang="en-GB" sz="6600" dirty="0">
                <a:solidFill>
                  <a:srgbClr val="00A3E0"/>
                </a:solidFill>
                <a:latin typeface="akagi_probook"/>
              </a:rPr>
              <a:t> (This is the Air)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1874117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Marie Barnett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1995 Mercy / Vineyard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the air I breathe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the air I breathe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holy presence living in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daily bread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daily bread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very word spoken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I'm desperate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I'm lost without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09432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the air I breathe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the air I breathe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C4D15-F158-5D95-133D-1082B56A93DE}"/>
              </a:ext>
            </a:extLst>
          </p:cNvPr>
          <p:cNvSpPr txBox="1"/>
          <p:nvPr/>
        </p:nvSpPr>
        <p:spPr>
          <a:xfrm>
            <a:off x="2313214" y="3323549"/>
            <a:ext cx="4626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This is the air I breathe</a:t>
            </a:r>
          </a:p>
          <a:p>
            <a:r>
              <a:rPr lang="en-GB" dirty="0"/>
              <a:t>This is the air I breathe</a:t>
            </a:r>
          </a:p>
        </p:txBody>
      </p:sp>
    </p:spTree>
    <p:extLst>
      <p:ext uri="{BB962C8B-B14F-4D97-AF65-F5344CB8AC3E}">
        <p14:creationId xmlns:p14="http://schemas.microsoft.com/office/powerpoint/2010/main" val="187174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7375</TotalTime>
  <Words>120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387</cp:revision>
  <dcterms:created xsi:type="dcterms:W3CDTF">2019-09-23T12:06:27Z</dcterms:created>
  <dcterms:modified xsi:type="dcterms:W3CDTF">2023-11-08T12:18:13Z</dcterms:modified>
</cp:coreProperties>
</file>