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523" r:id="rId3"/>
    <p:sldId id="524" r:id="rId4"/>
    <p:sldId id="525" r:id="rId5"/>
    <p:sldId id="526" r:id="rId6"/>
    <p:sldId id="52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8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5959A721-E207-4936-2E46-7C7D13CDF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King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7046145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John Mark McMillan | Sarah McMillan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2015 Meaux </a:t>
            </a:r>
            <a:r>
              <a:rPr lang="en-GB" sz="1200" dirty="0" err="1">
                <a:solidFill>
                  <a:schemeClr val="bg1"/>
                </a:solidFill>
              </a:rPr>
              <a:t>Jeaux</a:t>
            </a:r>
            <a:r>
              <a:rPr lang="en-GB" sz="1200" dirty="0">
                <a:solidFill>
                  <a:schemeClr val="bg1"/>
                </a:solidFill>
              </a:rPr>
              <a:t> Music; Raucous Ruckus Publishing; Sarah McMillan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3198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 the mountain where I run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fountain I drink from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 the shadow where I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ransom for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good </a:t>
            </a:r>
            <a:r>
              <a:rPr lang="en-GB" sz="4000" dirty="0" err="1">
                <a:solidFill>
                  <a:schemeClr val="bg1"/>
                </a:solidFill>
              </a:rPr>
              <a:t>good</a:t>
            </a:r>
            <a:r>
              <a:rPr lang="en-GB" sz="40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good </a:t>
            </a:r>
            <a:r>
              <a:rPr lang="en-GB" sz="4000" dirty="0" err="1">
                <a:solidFill>
                  <a:schemeClr val="bg1"/>
                </a:solidFill>
              </a:rPr>
              <a:t>good</a:t>
            </a:r>
            <a:r>
              <a:rPr lang="en-GB" sz="40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good </a:t>
            </a:r>
            <a:r>
              <a:rPr lang="en-GB" sz="4000" dirty="0" err="1">
                <a:solidFill>
                  <a:schemeClr val="bg1"/>
                </a:solidFill>
              </a:rPr>
              <a:t>good</a:t>
            </a:r>
            <a:r>
              <a:rPr lang="en-GB" sz="40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good </a:t>
            </a:r>
            <a:r>
              <a:rPr lang="en-GB" sz="4000" dirty="0" err="1">
                <a:solidFill>
                  <a:schemeClr val="bg1"/>
                </a:solidFill>
              </a:rPr>
              <a:t>good</a:t>
            </a:r>
            <a:r>
              <a:rPr lang="en-GB" sz="4000" dirty="0">
                <a:solidFill>
                  <a:schemeClr val="bg1"/>
                </a:solidFill>
              </a:rPr>
              <a:t> 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4521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 the wind inside my sails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anchor in the waves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 the fire inside my veins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echo of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5288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</a:t>
            </a:r>
            <a:r>
              <a:rPr lang="en-GB" sz="3600" dirty="0" err="1">
                <a:solidFill>
                  <a:schemeClr val="bg1"/>
                </a:solidFill>
              </a:rPr>
              <a:t>gonna</a:t>
            </a:r>
            <a:r>
              <a:rPr lang="en-GB" sz="3600" dirty="0">
                <a:solidFill>
                  <a:schemeClr val="bg1"/>
                </a:solidFill>
              </a:rPr>
              <a:t> let me </a:t>
            </a:r>
            <a:r>
              <a:rPr lang="en-GB" sz="3600" dirty="0" err="1">
                <a:solidFill>
                  <a:schemeClr val="bg1"/>
                </a:solidFill>
              </a:rPr>
              <a:t>dow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1684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night is holding on to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is holding 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the night is holding on to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is holding 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045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224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2023-11-08T12:38:29Z</dcterms:modified>
</cp:coreProperties>
</file>