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19" r:id="rId2"/>
    <p:sldId id="620" r:id="rId3"/>
    <p:sldId id="621" r:id="rId4"/>
    <p:sldId id="622" r:id="rId5"/>
    <p:sldId id="623" r:id="rId6"/>
    <p:sldId id="6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864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5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Surrounded</a:t>
            </a:r>
            <a:br>
              <a:rPr lang="en-GB" sz="6600" dirty="0">
                <a:solidFill>
                  <a:srgbClr val="00A3E0"/>
                </a:solidFill>
                <a:latin typeface="akagi_probook"/>
              </a:rPr>
            </a:br>
            <a:r>
              <a:rPr lang="en-GB" sz="6600" dirty="0">
                <a:solidFill>
                  <a:srgbClr val="00A3E0"/>
                </a:solidFill>
                <a:latin typeface="akagi_probook"/>
              </a:rPr>
              <a:t> (Fight My Battles)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7098758</a:t>
            </a:r>
          </a:p>
          <a:p>
            <a:r>
              <a:rPr lang="en-GB" sz="1200" dirty="0">
                <a:solidFill>
                  <a:schemeClr val="bg1"/>
                </a:solidFill>
              </a:rPr>
              <a:t>Elyssa Smith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UR Creative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44428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There's a table that You've prepared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presence of my enemies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body and Your blood You shed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how I fight my battles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16349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And I believe You've overcome</a:t>
            </a:r>
          </a:p>
          <a:p>
            <a:r>
              <a:rPr lang="en-GB" sz="3600">
                <a:solidFill>
                  <a:schemeClr val="bg1"/>
                </a:solidFill>
              </a:rPr>
              <a:t>And I will lift my song of praise</a:t>
            </a:r>
          </a:p>
          <a:p>
            <a:r>
              <a:rPr lang="en-GB" sz="3600">
                <a:solidFill>
                  <a:schemeClr val="bg1"/>
                </a:solidFill>
              </a:rPr>
              <a:t>For all You've done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09432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how I fight my battles (3X)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(This is how)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how I fight my battles (3X)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(This is how)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87174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valley I know that You're with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surely Your goodness and Your mercy follow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my weapons are praise and thanksgiving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how I fight my battles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70073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I'm surrounded by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I'm surrounded by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65531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181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2023-11-08T11:56:05Z</dcterms:modified>
</cp:coreProperties>
</file>