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19" r:id="rId3"/>
    <p:sldId id="520" r:id="rId4"/>
    <p:sldId id="521" r:id="rId5"/>
    <p:sldId id="522" r:id="rId6"/>
    <p:sldId id="524" r:id="rId7"/>
    <p:sldId id="523" r:id="rId8"/>
    <p:sldId id="525" r:id="rId9"/>
    <p:sldId id="526" r:id="rId10"/>
    <p:sldId id="527" r:id="rId11"/>
    <p:sldId id="52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10,000 Reasons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6016351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my desire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honour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with all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worship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I have within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that I adore is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72120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Lord I give You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live for You alone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that I take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moment I'm awake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have Your way in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72823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200" dirty="0">
                <a:solidFill>
                  <a:schemeClr val="bg1"/>
                </a:solidFill>
              </a:rPr>
              <a:t>The sun comes up it's a new day dawning</a:t>
            </a:r>
          </a:p>
          <a:p>
            <a:r>
              <a:rPr lang="en-GB" sz="5200" dirty="0">
                <a:solidFill>
                  <a:schemeClr val="bg1"/>
                </a:solidFill>
              </a:rPr>
              <a:t>It's time to sing Your song again</a:t>
            </a:r>
          </a:p>
          <a:p>
            <a:r>
              <a:rPr lang="en-GB" sz="5200" dirty="0">
                <a:solidFill>
                  <a:schemeClr val="bg1"/>
                </a:solidFill>
              </a:rPr>
              <a:t>Whatever may pass and whatever lies before me</a:t>
            </a:r>
          </a:p>
          <a:p>
            <a:r>
              <a:rPr lang="en-GB" sz="5200" dirty="0">
                <a:solidFill>
                  <a:schemeClr val="bg1"/>
                </a:solidFill>
              </a:rPr>
              <a:t>Let me be singing when the evening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50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7859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You're rich in love and You're slow to anger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Your name is great and Your heart is kind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 all Your goodness I will keep on singing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reasons for my heart to find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2306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49137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And on that day when my strength is failing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end draws near and my time has come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Still my soul will sing Your praise unending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years and then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0903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4818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I Give You My Heart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1866132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5763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383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2024-10-16T17:01:16Z</dcterms:modified>
</cp:coreProperties>
</file>