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383" r:id="rId3"/>
    <p:sldId id="385" r:id="rId4"/>
    <p:sldId id="395" r:id="rId5"/>
    <p:sldId id="396" r:id="rId6"/>
    <p:sldId id="397" r:id="rId7"/>
    <p:sldId id="398" r:id="rId8"/>
    <p:sldId id="39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8800" dirty="0"/>
              <a:t>Raise A Hallelujah</a:t>
            </a:r>
          </a:p>
          <a:p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CCLI Song # 7119315</a:t>
            </a:r>
          </a:p>
          <a:p>
            <a:r>
              <a:rPr lang="en-GB" sz="1200" dirty="0"/>
              <a:t>Jake Stevens | Jonathan David </a:t>
            </a:r>
            <a:r>
              <a:rPr lang="en-GB" sz="1200" dirty="0" err="1"/>
              <a:t>Helser</a:t>
            </a:r>
            <a:r>
              <a:rPr lang="en-GB" sz="1200" dirty="0"/>
              <a:t> | Melissa </a:t>
            </a:r>
            <a:r>
              <a:rPr lang="en-GB" sz="1200" dirty="0" err="1"/>
              <a:t>Helser</a:t>
            </a:r>
            <a:r>
              <a:rPr lang="en-GB" sz="1200" dirty="0"/>
              <a:t> | Molly Skaggs</a:t>
            </a:r>
          </a:p>
          <a:p>
            <a:r>
              <a:rPr lang="en-GB" sz="1200" dirty="0"/>
              <a:t>© 2018 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I’m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sing in the middle of the storm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Louder and louder you’re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hear my praises roar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Up from the ashes hope will arise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raise a hallelujah with everything inside of me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raise a hallelujah I will watch the darkness flee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raise a hallelujah in the middle of the mystery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raise a hallelujah fear you lost your hold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Sing a little louder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(Sing a little louder)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Sing a little louder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(Sing a little louder)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Sing a little louder in the presence of my enemies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Sing a little louder </a:t>
            </a:r>
            <a:r>
              <a:rPr lang="en-GB" sz="3600" dirty="0" err="1">
                <a:solidFill>
                  <a:schemeClr val="bg1"/>
                </a:solidFill>
              </a:rPr>
              <a:t>louder</a:t>
            </a:r>
            <a:r>
              <a:rPr lang="en-GB" sz="3600" dirty="0">
                <a:solidFill>
                  <a:schemeClr val="bg1"/>
                </a:solidFill>
              </a:rPr>
              <a:t> than the unbelief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Sing a little louder my weapon is a melody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Sing a little louder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I’m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sing in the middle of the storm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Louder and louder you’re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hear my praises roar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Up from the ashes hope will arise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321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2024-10-28T12:17:56Z</dcterms:modified>
</cp:coreProperties>
</file>