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59" r:id="rId2"/>
    <p:sldId id="545" r:id="rId3"/>
    <p:sldId id="546" r:id="rId4"/>
    <p:sldId id="547" r:id="rId5"/>
    <p:sldId id="548" r:id="rId6"/>
    <p:sldId id="642" r:id="rId7"/>
    <p:sldId id="643" r:id="rId8"/>
    <p:sldId id="644" r:id="rId9"/>
    <p:sldId id="645" r:id="rId10"/>
    <p:sldId id="332" r:id="rId11"/>
    <p:sldId id="454" r:id="rId12"/>
    <p:sldId id="455" r:id="rId13"/>
    <p:sldId id="456" r:id="rId14"/>
    <p:sldId id="457" r:id="rId15"/>
    <p:sldId id="458" r:id="rId16"/>
    <p:sldId id="805" r:id="rId17"/>
    <p:sldId id="79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5" autoAdjust="0"/>
    <p:restoredTop sz="94660"/>
  </p:normalViewPr>
  <p:slideViewPr>
    <p:cSldViewPr>
      <p:cViewPr varScale="1">
        <p:scale>
          <a:sx n="111" d="100"/>
          <a:sy n="111" d="100"/>
        </p:scale>
        <p:origin x="18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08-03-2023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663203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0041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540285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35328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>
                <a:solidFill>
                  <a:schemeClr val="bg1"/>
                </a:solidFill>
              </a:rPr>
              <a:t>How great is our God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219709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94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Worship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7098688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Philip Nathan Thompson |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2017 Integrity Worship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 Thompson Worship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all of the things You've done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20219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89747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Song # 6460220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David Leonard | Jason Ingram | Leslie Jordan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© 2012 Open Hands Music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So Essential Tunes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Integrity's Praise! Music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Little Way Creative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12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give hope You restore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8020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9485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52841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4014</TotalTime>
  <Words>573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277</cp:revision>
  <dcterms:created xsi:type="dcterms:W3CDTF">2019-09-23T12:06:27Z</dcterms:created>
  <dcterms:modified xsi:type="dcterms:W3CDTF">2023-03-08T09:53:19Z</dcterms:modified>
</cp:coreProperties>
</file>