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19" r:id="rId3"/>
    <p:sldId id="520" r:id="rId4"/>
    <p:sldId id="521" r:id="rId5"/>
    <p:sldId id="522" r:id="rId6"/>
    <p:sldId id="524" r:id="rId7"/>
    <p:sldId id="523" r:id="rId8"/>
    <p:sldId id="52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57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10,000 Reasons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6016351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Jonas </a:t>
            </a:r>
            <a:r>
              <a:rPr lang="en-GB" sz="1200" dirty="0" err="1">
                <a:solidFill>
                  <a:schemeClr val="bg1"/>
                </a:solidFill>
              </a:rPr>
              <a:t>Myrin</a:t>
            </a:r>
            <a:r>
              <a:rPr lang="en-GB" sz="1200" dirty="0">
                <a:solidFill>
                  <a:schemeClr val="bg1"/>
                </a:solidFill>
              </a:rPr>
              <a:t> | Matt Redman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Atlas Mountain Songs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Bless the Lord O my soul O my soul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Worship His holy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like never before O my soul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I'll worship Your holy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 sun comes up it's a new day dawning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time to sing Your song again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Whatever may pass and whatever lies before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me be singing when the evening comes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36509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Bless the Lord O my soul O my soul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Worship His holy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like never before O my soul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I'll worship Your holy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287859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You're rich in love and You're slow to anger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is great and Your heart is kind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all Your goodness I will keep on singing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Ten thousand reasons for my heart to find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32306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69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Bless the Lord O my soul O my soul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Worship His holy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like never before O my soul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I'll worship Your holy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349137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on that day when my strength is failing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end draws near and my time has come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Still my soul will sing Your praise unending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Ten thousand years and then forevermore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109037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Bless the Lord O my soul O my soul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Worship His holy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like never before O my soul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I'll worship Your holy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94818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267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2025-06-28T07:53:39Z</dcterms:modified>
</cp:coreProperties>
</file>