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45" r:id="rId2"/>
    <p:sldId id="546" r:id="rId3"/>
    <p:sldId id="54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9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Walk By Faith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464834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Chris Falson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1990, 1999 Universal Music - Brentwood Benson Publishing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walk by faith each step by faith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live by faith I put my trust in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walk by faith each step by faith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live by faith I put my trust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1447B-DB48-BFB2-8216-9124A16BF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7FCE04-04EC-A920-BB72-E018F5C46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step I take is a step of faith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weapon formed against me shall prosper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prayer I make is a prayer of faith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my God is for me who can be against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69FD0-1C0B-E534-3833-798F9BBB87D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18638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117</Words>
  <Application>Microsoft Office PowerPoint</Application>
  <PresentationFormat>On-screen Show (4:3)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2025-06-28T07:47:56Z</dcterms:modified>
</cp:coreProperties>
</file>