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  <p:sldId id="671" r:id="rId3"/>
    <p:sldId id="672" r:id="rId4"/>
    <p:sldId id="673" r:id="rId5"/>
    <p:sldId id="674" r:id="rId6"/>
    <p:sldId id="512" r:id="rId7"/>
    <p:sldId id="513" r:id="rId8"/>
    <p:sldId id="51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0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0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of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375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2024-07-22T12:16:45Z</dcterms:modified>
</cp:coreProperties>
</file>