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9" r:id="rId2"/>
    <p:sldId id="332" r:id="rId3"/>
    <p:sldId id="472" r:id="rId4"/>
    <p:sldId id="473" r:id="rId5"/>
    <p:sldId id="481" r:id="rId6"/>
    <p:sldId id="483" r:id="rId7"/>
    <p:sldId id="484" r:id="rId8"/>
    <p:sldId id="408" r:id="rId9"/>
    <p:sldId id="409" r:id="rId10"/>
    <p:sldId id="410" r:id="rId11"/>
    <p:sldId id="411" r:id="rId12"/>
    <p:sldId id="480" r:id="rId13"/>
    <p:sldId id="482" r:id="rId14"/>
    <p:sldId id="461" r:id="rId15"/>
    <p:sldId id="462" r:id="rId16"/>
    <p:sldId id="463" r:id="rId17"/>
    <p:sldId id="464" r:id="rId18"/>
    <p:sldId id="515" r:id="rId19"/>
    <p:sldId id="516" r:id="rId20"/>
    <p:sldId id="517" r:id="rId21"/>
    <p:sldId id="453" r:id="rId22"/>
    <p:sldId id="447" r:id="rId23"/>
    <p:sldId id="448" r:id="rId24"/>
    <p:sldId id="485" r:id="rId25"/>
    <p:sldId id="511" r:id="rId26"/>
    <p:sldId id="512" r:id="rId27"/>
    <p:sldId id="513" r:id="rId28"/>
    <p:sldId id="514" r:id="rId29"/>
    <p:sldId id="50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9600" dirty="0" err="1">
                <a:solidFill>
                  <a:schemeClr val="bg1"/>
                </a:solidFill>
              </a:rPr>
              <a:t>Hoo</a:t>
            </a:r>
            <a:r>
              <a:rPr lang="en-GB" sz="9600" dirty="0">
                <a:solidFill>
                  <a:schemeClr val="bg1"/>
                </a:solidFill>
              </a:rPr>
              <a:t>  Are </a:t>
            </a:r>
            <a:r>
              <a:rPr lang="en-GB" sz="9600" dirty="0" err="1">
                <a:solidFill>
                  <a:schemeClr val="bg1"/>
                </a:solidFill>
              </a:rPr>
              <a:t>Ya</a:t>
            </a:r>
            <a:br>
              <a:rPr lang="en-GB" sz="96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5-12-2021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stay the same through the ages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love never changes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There may be pain in the night</a:t>
            </a:r>
          </a:p>
          <a:p>
            <a:r>
              <a:rPr lang="en-GB" sz="4400" dirty="0">
                <a:solidFill>
                  <a:schemeClr val="bg1"/>
                </a:solidFill>
              </a:rPr>
              <a:t>But joy comes in the morning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when the oceans rage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don't have to be afraid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Because I know that You love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(Your love never fails)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384510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16632"/>
            <a:ext cx="8640960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The wind is strong and the water's deep</a:t>
            </a:r>
          </a:p>
          <a:p>
            <a:r>
              <a:rPr lang="en-GB" sz="4400" dirty="0">
                <a:solidFill>
                  <a:schemeClr val="bg1"/>
                </a:solidFill>
              </a:rPr>
              <a:t>But I'm not alone here in these open seas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love never fails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chasm is far too wide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never thought I'd reach the other side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love never fails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2153540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16632"/>
            <a:ext cx="8640960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make all things</a:t>
            </a:r>
          </a:p>
          <a:p>
            <a:r>
              <a:rPr lang="en-GB" sz="4400" dirty="0">
                <a:solidFill>
                  <a:schemeClr val="bg1"/>
                </a:solidFill>
              </a:rPr>
              <a:t>Work together for my good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make all things</a:t>
            </a:r>
          </a:p>
          <a:p>
            <a:r>
              <a:rPr lang="en-GB" sz="4400" dirty="0">
                <a:solidFill>
                  <a:schemeClr val="bg1"/>
                </a:solidFill>
              </a:rPr>
              <a:t>Work together for my good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3165966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Blessed Be Your Name</a:t>
            </a:r>
            <a:endParaRPr lang="en-GB" sz="6600" b="0" i="0" dirty="0">
              <a:solidFill>
                <a:srgbClr val="00A3E0"/>
              </a:solidFill>
              <a:effectLst/>
              <a:latin typeface="akagi_probook"/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3798438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Beth Redman | Matt Redman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2002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361630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  <a:p>
            <a:r>
              <a:rPr lang="en-GB" sz="6000" dirty="0">
                <a:solidFill>
                  <a:schemeClr val="bg1"/>
                </a:solidFill>
              </a:rPr>
              <a:t>In the land that is plentiful</a:t>
            </a:r>
          </a:p>
          <a:p>
            <a:r>
              <a:rPr lang="en-GB" sz="6000" dirty="0">
                <a:solidFill>
                  <a:schemeClr val="bg1"/>
                </a:solidFill>
              </a:rPr>
              <a:t>Where Your streams of abundance flow</a:t>
            </a:r>
          </a:p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4190608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  <a:p>
            <a:r>
              <a:rPr lang="en-GB" sz="6000" dirty="0">
                <a:solidFill>
                  <a:schemeClr val="bg1"/>
                </a:solidFill>
              </a:rPr>
              <a:t>When I'm found in the desert place</a:t>
            </a:r>
          </a:p>
          <a:p>
            <a:r>
              <a:rPr lang="en-GB" sz="6000" dirty="0">
                <a:solidFill>
                  <a:schemeClr val="bg1"/>
                </a:solidFill>
              </a:rPr>
              <a:t>Though I walk through the wilderness</a:t>
            </a:r>
          </a:p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3099292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 err="1">
                <a:solidFill>
                  <a:schemeClr val="bg1"/>
                </a:solidFill>
              </a:rPr>
              <a:t>Ev’ry</a:t>
            </a:r>
            <a:r>
              <a:rPr lang="en-GB" sz="6000" dirty="0">
                <a:solidFill>
                  <a:schemeClr val="bg1"/>
                </a:solidFill>
              </a:rPr>
              <a:t> blessing You pour out I’ll</a:t>
            </a:r>
          </a:p>
          <a:p>
            <a:r>
              <a:rPr lang="en-GB" sz="6000" dirty="0">
                <a:solidFill>
                  <a:schemeClr val="bg1"/>
                </a:solidFill>
              </a:rPr>
              <a:t>Turn back to praise</a:t>
            </a:r>
          </a:p>
          <a:p>
            <a:r>
              <a:rPr lang="en-GB" sz="6000" dirty="0">
                <a:solidFill>
                  <a:schemeClr val="bg1"/>
                </a:solidFill>
              </a:rPr>
              <a:t>When the darkness closes in Lord</a:t>
            </a:r>
          </a:p>
          <a:p>
            <a:r>
              <a:rPr lang="en-GB" sz="6000" dirty="0">
                <a:solidFill>
                  <a:schemeClr val="bg1"/>
                </a:solidFill>
              </a:rPr>
              <a:t>Still I will say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1622999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600" dirty="0">
                <a:solidFill>
                  <a:schemeClr val="bg1"/>
                </a:solidFill>
              </a:rPr>
              <a:t>Blessed be the name of the Lord</a:t>
            </a:r>
          </a:p>
          <a:p>
            <a:r>
              <a:rPr lang="en-GB" sz="5600" dirty="0">
                <a:solidFill>
                  <a:schemeClr val="bg1"/>
                </a:solidFill>
              </a:rPr>
              <a:t>Blessed be Your name</a:t>
            </a:r>
          </a:p>
          <a:p>
            <a:r>
              <a:rPr lang="en-GB" sz="5600" dirty="0">
                <a:solidFill>
                  <a:schemeClr val="bg1"/>
                </a:solidFill>
              </a:rPr>
              <a:t>Blessed be the name of the Lord</a:t>
            </a:r>
          </a:p>
          <a:p>
            <a:r>
              <a:rPr lang="en-GB" sz="5600" dirty="0">
                <a:solidFill>
                  <a:schemeClr val="bg1"/>
                </a:solidFill>
              </a:rPr>
              <a:t>Blessed be Your glorious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3419756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  <a:p>
            <a:r>
              <a:rPr lang="en-GB" sz="6000" dirty="0">
                <a:solidFill>
                  <a:schemeClr val="bg1"/>
                </a:solidFill>
              </a:rPr>
              <a:t>When the sun's shining down on me</a:t>
            </a:r>
          </a:p>
          <a:p>
            <a:r>
              <a:rPr lang="en-GB" sz="6000" dirty="0">
                <a:solidFill>
                  <a:schemeClr val="bg1"/>
                </a:solidFill>
              </a:rPr>
              <a:t>When the world's all as it should be</a:t>
            </a:r>
          </a:p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76937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  <a:p>
            <a:r>
              <a:rPr lang="en-GB" sz="6000" dirty="0">
                <a:solidFill>
                  <a:schemeClr val="bg1"/>
                </a:solidFill>
              </a:rPr>
              <a:t>On the road marked with suffering</a:t>
            </a:r>
          </a:p>
          <a:p>
            <a:r>
              <a:rPr lang="en-GB" sz="6000" dirty="0">
                <a:solidFill>
                  <a:schemeClr val="bg1"/>
                </a:solidFill>
              </a:rPr>
              <a:t>Though there's pain in the offering</a:t>
            </a:r>
          </a:p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250273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I Am Fearfully And Wonderfully Made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1088972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Jim Bailey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1994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819798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You give and take away</a:t>
            </a:r>
          </a:p>
          <a:p>
            <a:r>
              <a:rPr lang="en-GB" sz="6000" dirty="0">
                <a:solidFill>
                  <a:schemeClr val="bg1"/>
                </a:solidFill>
              </a:rPr>
              <a:t>You give and take away</a:t>
            </a:r>
          </a:p>
          <a:p>
            <a:r>
              <a:rPr lang="en-GB" sz="6000" dirty="0">
                <a:solidFill>
                  <a:schemeClr val="bg1"/>
                </a:solidFill>
              </a:rPr>
              <a:t>My heart will choose to say</a:t>
            </a:r>
          </a:p>
          <a:p>
            <a:r>
              <a:rPr lang="en-GB" sz="6000" dirty="0">
                <a:solidFill>
                  <a:schemeClr val="bg1"/>
                </a:solidFill>
              </a:rPr>
              <a:t>Lord blessed be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1594116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Shout To The Lord</a:t>
            </a:r>
          </a:p>
          <a:p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1406918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Darlene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Zschech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1993 Wondrous Worship (Admin. by Song Solutions www.songsolutions.org)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17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My Jesus my Saviour</a:t>
            </a:r>
          </a:p>
          <a:p>
            <a:r>
              <a:rPr lang="en-GB" sz="4400" dirty="0">
                <a:solidFill>
                  <a:schemeClr val="bg1"/>
                </a:solidFill>
              </a:rPr>
              <a:t>Lord there is none like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of my days I want to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wonders of Your mighty love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My comfort my shelter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Tower of refuge and strength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every breath all that I am</a:t>
            </a:r>
          </a:p>
          <a:p>
            <a:r>
              <a:rPr lang="en-GB" sz="4400" dirty="0">
                <a:solidFill>
                  <a:schemeClr val="bg1"/>
                </a:solidFill>
              </a:rPr>
              <a:t>Never cease to worship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2203528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Shout to the Lord</a:t>
            </a:r>
          </a:p>
          <a:p>
            <a:r>
              <a:rPr lang="en-GB" sz="5000" dirty="0">
                <a:solidFill>
                  <a:schemeClr val="bg1"/>
                </a:solidFill>
              </a:rPr>
              <a:t>All the earth let us sing</a:t>
            </a:r>
          </a:p>
          <a:p>
            <a:r>
              <a:rPr lang="en-GB" sz="5000" dirty="0">
                <a:solidFill>
                  <a:schemeClr val="bg1"/>
                </a:solidFill>
              </a:rPr>
              <a:t>Power and majesty</a:t>
            </a:r>
          </a:p>
          <a:p>
            <a:r>
              <a:rPr lang="en-GB" sz="5000" dirty="0">
                <a:solidFill>
                  <a:schemeClr val="bg1"/>
                </a:solidFill>
              </a:rPr>
              <a:t>Praise to the King</a:t>
            </a:r>
          </a:p>
          <a:p>
            <a:r>
              <a:rPr lang="en-GB" sz="5000" dirty="0">
                <a:solidFill>
                  <a:schemeClr val="bg1"/>
                </a:solidFill>
              </a:rPr>
              <a:t>Mountains bow down</a:t>
            </a:r>
          </a:p>
          <a:p>
            <a:r>
              <a:rPr lang="en-GB" sz="5000" dirty="0">
                <a:solidFill>
                  <a:schemeClr val="bg1"/>
                </a:solidFill>
              </a:rPr>
              <a:t>And the seas will roar</a:t>
            </a:r>
          </a:p>
          <a:p>
            <a:r>
              <a:rPr lang="en-GB" sz="5000" dirty="0">
                <a:solidFill>
                  <a:schemeClr val="bg1"/>
                </a:solidFill>
              </a:rPr>
              <a:t>At the sound of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88803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I sing for joy</a:t>
            </a:r>
          </a:p>
          <a:p>
            <a:r>
              <a:rPr lang="en-GB" sz="5000" dirty="0">
                <a:solidFill>
                  <a:schemeClr val="bg1"/>
                </a:solidFill>
              </a:rPr>
              <a:t>At the work of Your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Forever I'll love You</a:t>
            </a:r>
          </a:p>
          <a:p>
            <a:r>
              <a:rPr lang="en-GB" sz="5000" dirty="0">
                <a:solidFill>
                  <a:schemeClr val="bg1"/>
                </a:solidFill>
              </a:rPr>
              <a:t>Forever I'll stand</a:t>
            </a:r>
          </a:p>
          <a:p>
            <a:r>
              <a:rPr lang="en-GB" sz="5000" dirty="0">
                <a:solidFill>
                  <a:schemeClr val="bg1"/>
                </a:solidFill>
              </a:rPr>
              <a:t>Nothing compares to the promise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have in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2310473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Goodness Of God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7117726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Ben Fielding | Brian Johnson | Ed Cash | Jason Ingram | Jenn Johnson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2018 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Fellow Ships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 Essential Tunes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SHOUT! Music Publishing Australia (Admin. by SHOUT!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477780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love You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Your mercy never fails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my days</a:t>
            </a:r>
          </a:p>
          <a:p>
            <a:r>
              <a:rPr lang="en-GB" sz="4400" dirty="0">
                <a:solidFill>
                  <a:schemeClr val="bg1"/>
                </a:solidFill>
              </a:rPr>
              <a:t>I've been held in Your hands</a:t>
            </a:r>
          </a:p>
          <a:p>
            <a:r>
              <a:rPr lang="en-GB" sz="4400" dirty="0">
                <a:solidFill>
                  <a:schemeClr val="bg1"/>
                </a:solidFill>
              </a:rPr>
              <a:t>From the moment that I wake up</a:t>
            </a:r>
          </a:p>
          <a:p>
            <a:r>
              <a:rPr lang="en-GB" sz="4400" dirty="0">
                <a:solidFill>
                  <a:schemeClr val="bg1"/>
                </a:solidFill>
              </a:rPr>
              <a:t>Until I lay my head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348290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All my life You have been faithful</a:t>
            </a:r>
          </a:p>
          <a:p>
            <a:r>
              <a:rPr lang="en-GB" sz="5000" dirty="0">
                <a:solidFill>
                  <a:schemeClr val="bg1"/>
                </a:solidFill>
              </a:rPr>
              <a:t>All my life You have been so </a:t>
            </a:r>
            <a:r>
              <a:rPr lang="en-GB" sz="5000" dirty="0" err="1">
                <a:solidFill>
                  <a:schemeClr val="bg1"/>
                </a:solidFill>
              </a:rPr>
              <a:t>so</a:t>
            </a:r>
            <a:r>
              <a:rPr lang="en-GB" sz="5000" dirty="0">
                <a:solidFill>
                  <a:schemeClr val="bg1"/>
                </a:solidFill>
              </a:rPr>
              <a:t> good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With every breath that I am able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2544967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love Your voice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have led me through the fire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darkest night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are close like no other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I've known You as a father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I've known You as a friend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have lived in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4115935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my life laid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I’m surrendered 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give You everything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It's running after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85776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4624"/>
            <a:ext cx="8640960" cy="6624736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I am fearfully and wonderfully made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am fearfully and wonderfully made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 who put the stars in place</a:t>
            </a:r>
          </a:p>
          <a:p>
            <a:r>
              <a:rPr lang="en-GB" sz="5000" dirty="0">
                <a:solidFill>
                  <a:schemeClr val="bg1"/>
                </a:solidFill>
              </a:rPr>
              <a:t>And knows them all by name</a:t>
            </a:r>
          </a:p>
          <a:p>
            <a:r>
              <a:rPr lang="en-GB" sz="5000" dirty="0">
                <a:solidFill>
                  <a:schemeClr val="bg1"/>
                </a:solidFill>
              </a:rPr>
              <a:t>Has made me fearfully and wonderfully made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77434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I am made in the image of God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am made in the image of God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From the top of my head to the tip of my toes</a:t>
            </a:r>
          </a:p>
          <a:p>
            <a:r>
              <a:rPr lang="en-GB" sz="5000" dirty="0">
                <a:solidFill>
                  <a:schemeClr val="bg1"/>
                </a:solidFill>
              </a:rPr>
              <a:t>My Lord my name He knows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am made in the image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137520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Every Praise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6623483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Hezekiah Walker | John David Bratton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2013 </a:t>
            </a:r>
            <a:r>
              <a:rPr lang="en-GB" sz="1200" dirty="0" err="1">
                <a:solidFill>
                  <a:schemeClr val="bg1"/>
                </a:solidFill>
              </a:rPr>
              <a:t>Davo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Pavo</a:t>
            </a:r>
            <a:r>
              <a:rPr lang="en-GB" sz="1200" dirty="0">
                <a:solidFill>
                  <a:schemeClr val="bg1"/>
                </a:solidFill>
              </a:rPr>
              <a:t> Music (Admin. by BMG Rights Management GmbH)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Li'l</a:t>
            </a:r>
            <a:r>
              <a:rPr lang="en-GB" sz="1200" dirty="0">
                <a:solidFill>
                  <a:schemeClr val="bg1"/>
                </a:solidFill>
              </a:rPr>
              <a:t> Eva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Luv Ki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63369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6632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Every praise is to our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Every word of worship with one accord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Every praise every praise is to our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Sing hallelujah to our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Glory hallelujah is due our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Every praise every praise is to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92045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6632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God my Saviour</a:t>
            </a:r>
          </a:p>
          <a:p>
            <a:r>
              <a:rPr lang="en-GB" sz="4400" dirty="0">
                <a:solidFill>
                  <a:schemeClr val="bg1"/>
                </a:solidFill>
              </a:rPr>
              <a:t>God my Healer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God my Deliverer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Yes He is yes He is</a:t>
            </a:r>
          </a:p>
          <a:p>
            <a:r>
              <a:rPr lang="en-GB" sz="4400" dirty="0">
                <a:solidFill>
                  <a:schemeClr val="bg1"/>
                </a:solidFill>
              </a:rPr>
              <a:t>(Yes He is yes He is)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945985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Your Love Never Fails</a:t>
            </a:r>
          </a:p>
          <a:p>
            <a:r>
              <a:rPr lang="en-GB" sz="1200" dirty="0"/>
              <a:t>CCLI Song # 5337172</a:t>
            </a:r>
          </a:p>
          <a:p>
            <a:endParaRPr lang="en-GB" sz="1200" dirty="0"/>
          </a:p>
          <a:p>
            <a:r>
              <a:rPr lang="en-GB" sz="1200" dirty="0"/>
              <a:t>Anthony Skinner | Chris </a:t>
            </a:r>
            <a:r>
              <a:rPr lang="en-GB" sz="1200" dirty="0" err="1"/>
              <a:t>McClarney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© 2008 Integrity's Alleluia! Music (Admin. by Integrity Music Ltd)</a:t>
            </a:r>
          </a:p>
          <a:p>
            <a:r>
              <a:rPr lang="en-GB" sz="1200" dirty="0"/>
              <a:t>Out Of The Cave Music (Admin. by Integrity Music Ltd)</a:t>
            </a:r>
          </a:p>
          <a:p>
            <a:r>
              <a:rPr lang="en-GB" sz="1200" dirty="0"/>
              <a:t>Thankyou Music (Admin. by Integrity Music Ltd)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endParaRPr lang="en-GB" sz="1200" dirty="0"/>
          </a:p>
          <a:p>
            <a:r>
              <a:rPr lang="en-GB" sz="1200" dirty="0"/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533024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900" dirty="0">
                <a:solidFill>
                  <a:schemeClr val="bg1"/>
                </a:solidFill>
              </a:rPr>
              <a:t>Nothing can separate</a:t>
            </a:r>
          </a:p>
          <a:p>
            <a:r>
              <a:rPr lang="en-GB" sz="4900" dirty="0">
                <a:solidFill>
                  <a:schemeClr val="bg1"/>
                </a:solidFill>
              </a:rPr>
              <a:t>Even if I ran away</a:t>
            </a:r>
          </a:p>
          <a:p>
            <a:r>
              <a:rPr lang="en-GB" sz="4900" dirty="0">
                <a:solidFill>
                  <a:schemeClr val="bg1"/>
                </a:solidFill>
              </a:rPr>
              <a:t>Your love never fails</a:t>
            </a:r>
          </a:p>
          <a:p>
            <a:r>
              <a:rPr lang="en-GB" sz="4900" dirty="0">
                <a:solidFill>
                  <a:schemeClr val="bg1"/>
                </a:solidFill>
              </a:rPr>
              <a:t>I know I still make mistakes but</a:t>
            </a:r>
          </a:p>
          <a:p>
            <a:r>
              <a:rPr lang="en-GB" sz="4900" dirty="0">
                <a:solidFill>
                  <a:schemeClr val="bg1"/>
                </a:solidFill>
              </a:rPr>
              <a:t>You have new mercies for me </a:t>
            </a:r>
            <a:r>
              <a:rPr lang="en-GB" sz="4900" dirty="0" err="1">
                <a:solidFill>
                  <a:schemeClr val="bg1"/>
                </a:solidFill>
              </a:rPr>
              <a:t>ev'ryday</a:t>
            </a:r>
            <a:endParaRPr lang="en-GB" sz="4900" dirty="0">
              <a:solidFill>
                <a:schemeClr val="bg1"/>
              </a:solidFill>
            </a:endParaRPr>
          </a:p>
          <a:p>
            <a:r>
              <a:rPr lang="en-GB" sz="4900" dirty="0">
                <a:solidFill>
                  <a:schemeClr val="bg1"/>
                </a:solidFill>
              </a:rPr>
              <a:t>Your love never fails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191369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1106</Words>
  <Application>Microsoft Office PowerPoint</Application>
  <PresentationFormat>On-screen Show (4:3)</PresentationFormat>
  <Paragraphs>213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86</cp:revision>
  <dcterms:created xsi:type="dcterms:W3CDTF">2019-09-23T12:06:27Z</dcterms:created>
  <dcterms:modified xsi:type="dcterms:W3CDTF">2021-12-01T12:42:28Z</dcterms:modified>
</cp:coreProperties>
</file>