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59" r:id="rId2"/>
    <p:sldId id="638" r:id="rId3"/>
    <p:sldId id="639" r:id="rId4"/>
    <p:sldId id="511" r:id="rId5"/>
    <p:sldId id="640" r:id="rId6"/>
    <p:sldId id="641" r:id="rId7"/>
    <p:sldId id="512" r:id="rId8"/>
    <p:sldId id="513" r:id="rId9"/>
    <p:sldId id="514" r:id="rId10"/>
    <p:sldId id="644" r:id="rId11"/>
    <p:sldId id="645" r:id="rId12"/>
    <p:sldId id="646" r:id="rId13"/>
    <p:sldId id="647" r:id="rId14"/>
    <p:sldId id="648" r:id="rId15"/>
    <p:sldId id="649" r:id="rId16"/>
    <p:sldId id="551" r:id="rId17"/>
    <p:sldId id="642" r:id="rId18"/>
    <p:sldId id="581" r:id="rId19"/>
    <p:sldId id="643" r:id="rId20"/>
    <p:sldId id="582" r:id="rId21"/>
    <p:sldId id="609" r:id="rId22"/>
    <p:sldId id="608" r:id="rId23"/>
    <p:sldId id="483" r:id="rId24"/>
    <p:sldId id="484" r:id="rId25"/>
    <p:sldId id="635" r:id="rId26"/>
    <p:sldId id="636" r:id="rId27"/>
    <p:sldId id="637" r:id="rId28"/>
    <p:sldId id="453" r:id="rId29"/>
    <p:sldId id="607" r:id="rId30"/>
    <p:sldId id="627" r:id="rId31"/>
    <p:sldId id="605" r:id="rId32"/>
    <p:sldId id="540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>
      <p:cViewPr varScale="1">
        <p:scale>
          <a:sx n="106" d="100"/>
          <a:sy n="106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18/07/2022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18/07/2022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24-07-2022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endParaRPr lang="en-GB" sz="5400" b="0" i="0" dirty="0">
              <a:solidFill>
                <a:schemeClr val="bg1"/>
              </a:solidFill>
              <a:effectLst/>
              <a:latin typeface="akagi_probook"/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Here For You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5925649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Jesse Reeves | Matt Maher | Matt Redman | Tim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Wanstall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2011 Chrysalis Music Ltd. (Admin. by BMG Rights Management (US) LLC)</a:t>
            </a:r>
          </a:p>
          <a:p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sixsteps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Thankyou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Valley Of Songs Music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worshiptogether.com songs (Admin. by Integrity Music Ltd)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9907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our praise be Your welcome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our songs be a sign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Your breath come from heaven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Fill our hearts with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86676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To You our hearts are open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Nothing here is hidden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our one desire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alone are holy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Only You are worthy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let Your fire fall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4155374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our shout be Your anthem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renown fill the sky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Your Word move in power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what's dead come to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are here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14249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fall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29728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(REPEAT)</a:t>
            </a:r>
          </a:p>
          <a:p>
            <a:endParaRPr lang="en-GB" sz="44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34808590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Let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heart adore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</a:t>
            </a:r>
            <a:r>
              <a:rPr lang="en-GB" sz="4400" dirty="0" err="1">
                <a:solidFill>
                  <a:schemeClr val="bg1"/>
                </a:solidFill>
              </a:rPr>
              <a:t>ev'ry</a:t>
            </a:r>
            <a:r>
              <a:rPr lang="en-GB" sz="4400" dirty="0">
                <a:solidFill>
                  <a:schemeClr val="bg1"/>
                </a:solidFill>
              </a:rPr>
              <a:t> soul awake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We welcome You with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Almighty God of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 welcome in this place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107183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Your Name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4611679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Glenn </a:t>
            </a:r>
            <a:r>
              <a:rPr lang="en-GB" sz="1200" dirty="0" err="1">
                <a:solidFill>
                  <a:schemeClr val="bg1"/>
                </a:solidFill>
              </a:rPr>
              <a:t>Packiam</a:t>
            </a:r>
            <a:r>
              <a:rPr lang="en-GB" sz="1200" dirty="0">
                <a:solidFill>
                  <a:schemeClr val="bg1"/>
                </a:solidFill>
              </a:rPr>
              <a:t>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As morning dawns and evening fades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inspire songs of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rise from earth to touch Your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glorify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45971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Name is a strong and mighty tower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is a shelter like no other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let the nations sing it louder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nothing has the power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0116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This Is Amazing Grace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6333821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Jeremy Riddle | Josh Farro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WC Music Corp.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Phil Wickham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Seems Like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Sing My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2037228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Jesus in Your Name we pray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and fill our hearts today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give us strength to live for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glorify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6238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Name is a strong and mighty tower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is a shelter like no other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let the nations sing it louder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nothing has the power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50614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O Praise The Name (</a:t>
            </a:r>
            <a:r>
              <a:rPr lang="en-GB" sz="6600" b="0" i="0" dirty="0" err="1">
                <a:solidFill>
                  <a:srgbClr val="00A3E0"/>
                </a:solidFill>
                <a:effectLst/>
                <a:latin typeface="akagi_probook"/>
              </a:rPr>
              <a:t>Anástasis</a:t>
            </a: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7037787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Benjamin Hastings | Dean Ussher | Marty Sampson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2015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cast my mind to Calvary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Jesus bled and died for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see His wounds His hands His feet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Saviour on that cursed tree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His body bound and drenched in tears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They laid Him down in Joseph's tomb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entrance sealed by heavy stone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Messiah still and all alone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O praise the Name of the Lord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praise His Name forevermore</a:t>
            </a:r>
          </a:p>
          <a:p>
            <a:r>
              <a:rPr lang="en-GB" sz="4400" dirty="0">
                <a:solidFill>
                  <a:schemeClr val="bg1"/>
                </a:solidFill>
              </a:rPr>
              <a:t>For endless days we will sing Your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Lord oh Lord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5963421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Then on the third at break of dawn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Son of heaven rose again</a:t>
            </a:r>
          </a:p>
          <a:p>
            <a:r>
              <a:rPr lang="en-GB" sz="4400" dirty="0">
                <a:solidFill>
                  <a:schemeClr val="bg1"/>
                </a:solidFill>
              </a:rPr>
              <a:t>O trampled death where is your sting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angels roar for Christ the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40514760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He shall return in robes of white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blazing sun shall pierce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will rise among the saints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gaze transfixed on Jesus' face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1276856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God of this City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5037070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Aaron Boyd | Andrew McCann | Ian Jordan | Peter Comfort | Peter </a:t>
            </a:r>
            <a:r>
              <a:rPr lang="en-GB" sz="1200" dirty="0" err="1">
                <a:solidFill>
                  <a:schemeClr val="bg1"/>
                </a:solidFill>
              </a:rPr>
              <a:t>Kernoghan</a:t>
            </a:r>
            <a:r>
              <a:rPr lang="en-GB" sz="1200" dirty="0">
                <a:solidFill>
                  <a:schemeClr val="bg1"/>
                </a:solidFill>
              </a:rPr>
              <a:t> | Richard </a:t>
            </a:r>
            <a:r>
              <a:rPr lang="en-GB" sz="1200" dirty="0" err="1">
                <a:solidFill>
                  <a:schemeClr val="bg1"/>
                </a:solidFill>
              </a:rPr>
              <a:t>Bleakley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9499303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the God of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King of these people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Lord of this nation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light in this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hope to the hopeless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peace to the restless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0932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breaks the power of sin and darkness</a:t>
            </a:r>
          </a:p>
          <a:p>
            <a:r>
              <a:rPr lang="en-GB" sz="5400" dirty="0">
                <a:solidFill>
                  <a:schemeClr val="bg1"/>
                </a:solidFill>
              </a:rPr>
              <a:t>Whose love is mighty and so much stronger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38924156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 is no one like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 one like You God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5041578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Who shakes the whole earth with holy thunder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And leaves us breathless in awe and wonder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2362888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747898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brings our chaos back into order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Who makes the orphan a son and daughter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of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1782515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Who rules the nations with truth and justice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Shines like the sun in all of its brilliance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The King of Glory the King above all kings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1390635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This is amazing grace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This is unfailing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take my place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would bear my cross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laid down Your life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I would be set free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Jesus I sing for all that You've done for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7041358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</a:t>
            </a:r>
            <a:r>
              <a:rPr lang="en-GB" sz="3600" dirty="0">
                <a:solidFill>
                  <a:schemeClr val="bg1"/>
                </a:solidFill>
              </a:rPr>
              <a:t>who</a:t>
            </a:r>
            <a:r>
              <a:rPr lang="en-GB" sz="3700" dirty="0">
                <a:solidFill>
                  <a:schemeClr val="bg1"/>
                </a:solidFill>
              </a:rPr>
              <a:t>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King who conquered the grave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is the Lamb who was slain</a:t>
            </a:r>
          </a:p>
          <a:p>
            <a:r>
              <a:rPr lang="en-GB" sz="3700" dirty="0">
                <a:solidFill>
                  <a:schemeClr val="bg1"/>
                </a:solidFill>
              </a:rPr>
              <a:t>Worthy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r>
              <a:rPr lang="en-GB" sz="3700" dirty="0">
                <a:solidFill>
                  <a:schemeClr val="bg1"/>
                </a:solidFill>
              </a:rPr>
              <a:t> </a:t>
            </a:r>
            <a:r>
              <a:rPr lang="en-GB" sz="3700" dirty="0" err="1">
                <a:solidFill>
                  <a:schemeClr val="bg1"/>
                </a:solidFill>
              </a:rPr>
              <a:t>worthy</a:t>
            </a:r>
            <a:endParaRPr lang="en-GB" sz="37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112520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1217</Words>
  <Application>Microsoft Office PowerPoint</Application>
  <PresentationFormat>On-screen Show (4:3)</PresentationFormat>
  <Paragraphs>212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187</cp:revision>
  <dcterms:created xsi:type="dcterms:W3CDTF">2019-09-23T12:06:27Z</dcterms:created>
  <dcterms:modified xsi:type="dcterms:W3CDTF">2022-07-18T12:59:21Z</dcterms:modified>
</cp:coreProperties>
</file>