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459" r:id="rId2"/>
    <p:sldId id="453" r:id="rId3"/>
    <p:sldId id="447" r:id="rId4"/>
    <p:sldId id="448" r:id="rId5"/>
    <p:sldId id="449" r:id="rId6"/>
    <p:sldId id="616" r:id="rId7"/>
    <p:sldId id="707" r:id="rId8"/>
    <p:sldId id="708" r:id="rId9"/>
    <p:sldId id="656" r:id="rId10"/>
    <p:sldId id="657" r:id="rId11"/>
    <p:sldId id="661" r:id="rId12"/>
    <p:sldId id="658" r:id="rId13"/>
    <p:sldId id="659" r:id="rId14"/>
    <p:sldId id="660" r:id="rId15"/>
    <p:sldId id="709" r:id="rId16"/>
    <p:sldId id="710" r:id="rId17"/>
    <p:sldId id="711" r:id="rId18"/>
    <p:sldId id="712" r:id="rId19"/>
    <p:sldId id="450" r:id="rId20"/>
    <p:sldId id="605" r:id="rId21"/>
    <p:sldId id="540" r:id="rId22"/>
    <p:sldId id="706" r:id="rId23"/>
    <p:sldId id="545" r:id="rId24"/>
    <p:sldId id="546" r:id="rId25"/>
    <p:sldId id="547" r:id="rId26"/>
    <p:sldId id="548" r:id="rId27"/>
    <p:sldId id="635" r:id="rId28"/>
    <p:sldId id="465" r:id="rId29"/>
    <p:sldId id="466" r:id="rId30"/>
    <p:sldId id="467" r:id="rId31"/>
    <p:sldId id="474" r:id="rId32"/>
    <p:sldId id="695" r:id="rId33"/>
    <p:sldId id="69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>
      <p:cViewPr varScale="1">
        <p:scale>
          <a:sx n="103" d="100"/>
          <a:sy n="103" d="100"/>
        </p:scale>
        <p:origin x="187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>
                <a:solidFill>
                  <a:schemeClr val="bg1"/>
                </a:solidFill>
              </a:rPr>
              <a:t>Hoo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02-10-2022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Christ is my firm foundation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rock on which I stand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When everything around me is shaken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I've never been more glad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That I put my faith in Jesus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He's never let me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He's faithful through generations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So why would He fail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3477359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 won’t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won't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2793727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I've still got joy in chaos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I've got peace that makes no sense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So I won't be going under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not held by my own strength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I've built my life on Jesus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He's never let me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He's faithful in every season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So why would He fail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1975335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 won’t</a:t>
            </a: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He won't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won't fail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won't fail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2414663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Rain came and wind blew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house was built on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safe with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going to make it through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3141125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In Christ Alone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3350395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Keith Getty | Stuart Townend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2001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107317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3800" dirty="0">
                <a:solidFill>
                  <a:schemeClr val="bg1"/>
                </a:solidFill>
              </a:rPr>
              <a:t>In Christ alone my hope is found</a:t>
            </a:r>
          </a:p>
          <a:p>
            <a:r>
              <a:rPr lang="en-GB" sz="3800" dirty="0">
                <a:solidFill>
                  <a:schemeClr val="bg1"/>
                </a:solidFill>
              </a:rPr>
              <a:t>He is my light my strength my song</a:t>
            </a:r>
          </a:p>
          <a:p>
            <a:r>
              <a:rPr lang="en-GB" sz="3800" dirty="0">
                <a:solidFill>
                  <a:schemeClr val="bg1"/>
                </a:solidFill>
              </a:rPr>
              <a:t>This Cornerstone this solid Ground</a:t>
            </a:r>
          </a:p>
          <a:p>
            <a:r>
              <a:rPr lang="en-GB" sz="3800" dirty="0">
                <a:solidFill>
                  <a:schemeClr val="bg1"/>
                </a:solidFill>
              </a:rPr>
              <a:t>Firm through the fiercest drought and storm</a:t>
            </a:r>
          </a:p>
          <a:p>
            <a:r>
              <a:rPr lang="en-GB" sz="3800" dirty="0">
                <a:solidFill>
                  <a:schemeClr val="bg1"/>
                </a:solidFill>
              </a:rPr>
              <a:t>What heights of love what depths of peace</a:t>
            </a:r>
          </a:p>
          <a:p>
            <a:r>
              <a:rPr lang="en-GB" sz="3800" dirty="0">
                <a:solidFill>
                  <a:schemeClr val="bg1"/>
                </a:solidFill>
              </a:rPr>
              <a:t>When fears are stilled when strivings cease</a:t>
            </a:r>
          </a:p>
          <a:p>
            <a:r>
              <a:rPr lang="en-GB" sz="3800" dirty="0">
                <a:solidFill>
                  <a:schemeClr val="bg1"/>
                </a:solidFill>
              </a:rPr>
              <a:t>My Comforter my All in All</a:t>
            </a:r>
          </a:p>
          <a:p>
            <a:r>
              <a:rPr lang="en-GB" sz="3800" dirty="0">
                <a:solidFill>
                  <a:schemeClr val="bg1"/>
                </a:solidFill>
              </a:rPr>
              <a:t>Here in the love of Christ I stand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203528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3800" dirty="0">
                <a:solidFill>
                  <a:schemeClr val="bg1"/>
                </a:solidFill>
              </a:rPr>
              <a:t>In Christ alone who took on flesh</a:t>
            </a:r>
          </a:p>
          <a:p>
            <a:r>
              <a:rPr lang="en-GB" sz="3800" dirty="0">
                <a:solidFill>
                  <a:schemeClr val="bg1"/>
                </a:solidFill>
              </a:rPr>
              <a:t>Fullness of God in helpless babe</a:t>
            </a:r>
          </a:p>
          <a:p>
            <a:r>
              <a:rPr lang="en-GB" sz="3800" dirty="0">
                <a:solidFill>
                  <a:schemeClr val="bg1"/>
                </a:solidFill>
              </a:rPr>
              <a:t>This gift of love and righteousness</a:t>
            </a:r>
          </a:p>
          <a:p>
            <a:r>
              <a:rPr lang="en-GB" sz="3800" dirty="0">
                <a:solidFill>
                  <a:schemeClr val="bg1"/>
                </a:solidFill>
              </a:rPr>
              <a:t>Scorned by the ones He came to save</a:t>
            </a:r>
          </a:p>
          <a:p>
            <a:r>
              <a:rPr lang="en-GB" sz="3800" dirty="0">
                <a:solidFill>
                  <a:schemeClr val="bg1"/>
                </a:solidFill>
              </a:rPr>
              <a:t>Till on that cross as Jesus died</a:t>
            </a:r>
          </a:p>
          <a:p>
            <a:r>
              <a:rPr lang="en-GB" sz="3800" dirty="0">
                <a:solidFill>
                  <a:schemeClr val="bg1"/>
                </a:solidFill>
              </a:rPr>
              <a:t>The wrath of God was satisfied</a:t>
            </a:r>
          </a:p>
          <a:p>
            <a:r>
              <a:rPr lang="en-GB" sz="3800" dirty="0">
                <a:solidFill>
                  <a:schemeClr val="bg1"/>
                </a:solidFill>
              </a:rPr>
              <a:t>For every sin on Him was laid</a:t>
            </a:r>
          </a:p>
          <a:p>
            <a:r>
              <a:rPr lang="en-GB" sz="3800" dirty="0">
                <a:solidFill>
                  <a:schemeClr val="bg1"/>
                </a:solidFill>
              </a:rPr>
              <a:t>Here in the death of Christ I live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88803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in the ground His body lay</a:t>
            </a:r>
          </a:p>
          <a:p>
            <a:r>
              <a:rPr lang="en-GB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Light of the world by darkness slain</a:t>
            </a:r>
          </a:p>
          <a:p>
            <a:r>
              <a:rPr lang="en-GB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 bursting forth in glorious Day</a:t>
            </a:r>
          </a:p>
          <a:p>
            <a:r>
              <a:rPr lang="en-GB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 from the grave He rose again</a:t>
            </a:r>
          </a:p>
          <a:p>
            <a:r>
              <a:rPr lang="en-GB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as He stands in victory</a:t>
            </a:r>
          </a:p>
          <a:p>
            <a:r>
              <a:rPr lang="en-GB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Sin's curse has lost its grip on me</a:t>
            </a:r>
          </a:p>
          <a:p>
            <a:r>
              <a:rPr lang="en-GB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I am His and He is mine</a:t>
            </a:r>
          </a:p>
          <a:p>
            <a:r>
              <a:rPr lang="en-GB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Bought with the precious blood of Christ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300558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3800" dirty="0">
                <a:solidFill>
                  <a:schemeClr val="bg1"/>
                </a:solidFill>
              </a:rPr>
              <a:t>No guilt in life no fear in death</a:t>
            </a:r>
          </a:p>
          <a:p>
            <a:r>
              <a:rPr lang="en-GB" sz="3800" dirty="0">
                <a:solidFill>
                  <a:schemeClr val="bg1"/>
                </a:solidFill>
              </a:rPr>
              <a:t>This is the power of Christ in me</a:t>
            </a:r>
          </a:p>
          <a:p>
            <a:r>
              <a:rPr lang="en-GB" sz="3800" dirty="0">
                <a:solidFill>
                  <a:schemeClr val="bg1"/>
                </a:solidFill>
              </a:rPr>
              <a:t>From life's first cry to final breath</a:t>
            </a:r>
          </a:p>
          <a:p>
            <a:r>
              <a:rPr lang="en-GB" sz="3800" dirty="0">
                <a:solidFill>
                  <a:schemeClr val="bg1"/>
                </a:solidFill>
              </a:rPr>
              <a:t>Jesus commands my destiny</a:t>
            </a:r>
          </a:p>
          <a:p>
            <a:r>
              <a:rPr lang="en-GB" sz="3800" dirty="0">
                <a:solidFill>
                  <a:schemeClr val="bg1"/>
                </a:solidFill>
              </a:rPr>
              <a:t>No power of hell no scheme of man</a:t>
            </a:r>
          </a:p>
          <a:p>
            <a:r>
              <a:rPr lang="en-GB" sz="3800" dirty="0">
                <a:solidFill>
                  <a:schemeClr val="bg1"/>
                </a:solidFill>
              </a:rPr>
              <a:t>Can ever pluck me from His hand</a:t>
            </a:r>
          </a:p>
          <a:p>
            <a:r>
              <a:rPr lang="en-GB" sz="3800" dirty="0">
                <a:solidFill>
                  <a:schemeClr val="bg1"/>
                </a:solidFill>
              </a:rPr>
              <a:t>Till He returns or calls me home</a:t>
            </a:r>
          </a:p>
          <a:p>
            <a:r>
              <a:rPr lang="en-GB" sz="3800" dirty="0">
                <a:solidFill>
                  <a:schemeClr val="bg1"/>
                </a:solidFill>
              </a:rPr>
              <a:t>Here in the power of Christ I'll stand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4164038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Glorious Day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7081388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Jason Ingram | Jonathan Smith | Kristian Stanfill | Sean Curran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2017 KPS 1.0 (Admin. by Capitol CMG Publishing)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Music (Admin. by Capitol CMG Publishing)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Songs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Sounds Of Jericho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 Together Music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worshiptogether.com songs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Fellow Ships Music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Hickory Bill Doc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 Essential Tunes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74833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00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ertford St Andrew : Notices">
            <a:extLst>
              <a:ext uri="{FF2B5EF4-FFF2-40B4-BE49-F238E27FC236}">
                <a16:creationId xmlns:a16="http://schemas.microsoft.com/office/drawing/2014/main" id="{06066A83-1643-47C1-85D2-C0293A54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25" y="1916832"/>
            <a:ext cx="8743950" cy="290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992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97A257A-9CBA-0BD1-93F3-D2C09425E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381000"/>
            <a:ext cx="9134475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2ED24686-D95C-DECA-D51E-F4BBFD2D06F1}"/>
              </a:ext>
            </a:extLst>
          </p:cNvPr>
          <p:cNvSpPr txBox="1">
            <a:spLocks/>
          </p:cNvSpPr>
          <p:nvPr/>
        </p:nvSpPr>
        <p:spPr>
          <a:xfrm>
            <a:off x="6444208" y="1628800"/>
            <a:ext cx="2304256" cy="302433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800" dirty="0">
                <a:solidFill>
                  <a:schemeClr val="bg1"/>
                </a:solidFill>
              </a:rPr>
              <a:t>15</a:t>
            </a:r>
            <a:r>
              <a:rPr lang="en-GB" sz="4800" baseline="30000" dirty="0">
                <a:solidFill>
                  <a:schemeClr val="bg1"/>
                </a:solidFill>
              </a:rPr>
              <a:t>th</a:t>
            </a:r>
            <a:r>
              <a:rPr lang="en-GB" sz="4800" dirty="0">
                <a:solidFill>
                  <a:schemeClr val="bg1"/>
                </a:solidFill>
              </a:rPr>
              <a:t> Oct</a:t>
            </a:r>
          </a:p>
        </p:txBody>
      </p:sp>
    </p:spTree>
    <p:extLst>
      <p:ext uri="{BB962C8B-B14F-4D97-AF65-F5344CB8AC3E}">
        <p14:creationId xmlns:p14="http://schemas.microsoft.com/office/powerpoint/2010/main" val="619883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endParaRPr lang="en-GB" sz="5400" b="0" i="0" dirty="0">
              <a:solidFill>
                <a:schemeClr val="bg1"/>
              </a:solidFill>
              <a:effectLst/>
              <a:latin typeface="akagi_probook"/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My Worship</a:t>
            </a:r>
          </a:p>
          <a:p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7098688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Philip Nathan Thompson |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Zenzo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Matoga</a:t>
            </a:r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2017 Integrity Worship Music (Admin. by Integrity Music Ltd)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Phil Thompson Worship (Admin. by Integrity Music Ltd)</a:t>
            </a:r>
          </a:p>
          <a:p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Zenzo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Matoga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Music (Admin. by Integrity Music Ltd)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963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are worthy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no one can worship You for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For all of the things You've done for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no one can worship You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752152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Here's my worship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of my worship</a:t>
            </a:r>
          </a:p>
          <a:p>
            <a:r>
              <a:rPr lang="en-GB" sz="4400" dirty="0">
                <a:solidFill>
                  <a:schemeClr val="bg1"/>
                </a:solidFill>
              </a:rPr>
              <a:t>Receive my worship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of my worship</a:t>
            </a:r>
            <a:br>
              <a:rPr lang="en-GB" sz="4400" dirty="0">
                <a:solidFill>
                  <a:schemeClr val="bg1"/>
                </a:solidFill>
              </a:rPr>
            </a:br>
            <a:endParaRPr lang="en-GB" sz="44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325323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And I will not be silent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always worship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As long as I am breathing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always worship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3663558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Thank You, Thank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Thank You, Thank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Thank You, Thank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For all you have done</a:t>
            </a:r>
          </a:p>
          <a:p>
            <a:r>
              <a:rPr lang="en-GB" sz="4400" dirty="0">
                <a:solidFill>
                  <a:schemeClr val="bg1"/>
                </a:solidFill>
              </a:rPr>
              <a:t>(REPEAT)</a:t>
            </a:r>
          </a:p>
          <a:p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</a:t>
            </a:r>
          </a:p>
        </p:txBody>
      </p:sp>
    </p:spTree>
    <p:extLst>
      <p:ext uri="{BB962C8B-B14F-4D97-AF65-F5344CB8AC3E}">
        <p14:creationId xmlns:p14="http://schemas.microsoft.com/office/powerpoint/2010/main" val="1252671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I Speak Jesus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7136201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Abby Benton | Carlene Prince | Dustin Smith | Jesse Reeves | Kristen Dutton | Raina Pratt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2019 Here Be Lions Publishing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Integrity's Praise!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BEC Worship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Raina Pratt publishing designee (Admin. by Song Solutions www.songsolutions.org)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WriterWrong</a:t>
            </a:r>
            <a:r>
              <a:rPr lang="en-GB" sz="1200" dirty="0">
                <a:solidFill>
                  <a:schemeClr val="bg1"/>
                </a:solidFill>
              </a:rPr>
              <a:t> Music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Remaining portion is unaffiliated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996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I just want to speak the Name of Jesus</a:t>
            </a:r>
          </a:p>
          <a:p>
            <a:r>
              <a:rPr lang="en-GB" sz="4600" dirty="0">
                <a:solidFill>
                  <a:schemeClr val="bg1"/>
                </a:solidFill>
              </a:rPr>
              <a:t>Over </a:t>
            </a:r>
            <a:r>
              <a:rPr lang="en-GB" sz="4600" dirty="0" err="1">
                <a:solidFill>
                  <a:schemeClr val="bg1"/>
                </a:solidFill>
              </a:rPr>
              <a:t>ev'ry</a:t>
            </a:r>
            <a:r>
              <a:rPr lang="en-GB" sz="4600" dirty="0">
                <a:solidFill>
                  <a:schemeClr val="bg1"/>
                </a:solidFill>
              </a:rPr>
              <a:t> heart and </a:t>
            </a:r>
            <a:r>
              <a:rPr lang="en-GB" sz="4600" dirty="0" err="1">
                <a:solidFill>
                  <a:schemeClr val="bg1"/>
                </a:solidFill>
              </a:rPr>
              <a:t>ev'ry</a:t>
            </a:r>
            <a:r>
              <a:rPr lang="en-GB" sz="4600" dirty="0">
                <a:solidFill>
                  <a:schemeClr val="bg1"/>
                </a:solidFill>
              </a:rPr>
              <a:t> mind</a:t>
            </a:r>
          </a:p>
          <a:p>
            <a:r>
              <a:rPr lang="en-GB" sz="4600" dirty="0" err="1">
                <a:solidFill>
                  <a:schemeClr val="bg1"/>
                </a:solidFill>
              </a:rPr>
              <a:t>'Cause</a:t>
            </a:r>
            <a:r>
              <a:rPr lang="en-GB" sz="4600" dirty="0">
                <a:solidFill>
                  <a:schemeClr val="bg1"/>
                </a:solidFill>
              </a:rPr>
              <a:t> I know there is peace within Your presence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speak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3781863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was buried beneath my shame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Who could carry that kind of weight</a:t>
            </a:r>
          </a:p>
          <a:p>
            <a:r>
              <a:rPr lang="en-GB" sz="4800" dirty="0">
                <a:solidFill>
                  <a:schemeClr val="bg1"/>
                </a:solidFill>
              </a:rPr>
              <a:t>It was my tomb 'til I met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1126473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just want to speak the Name of Jesus</a:t>
            </a:r>
          </a:p>
          <a:p>
            <a:r>
              <a:rPr lang="en-GB" sz="4800" dirty="0" err="1">
                <a:solidFill>
                  <a:schemeClr val="bg1"/>
                </a:solidFill>
              </a:rPr>
              <a:t>'Til</a:t>
            </a:r>
            <a:r>
              <a:rPr lang="en-GB" sz="4800" dirty="0">
                <a:solidFill>
                  <a:schemeClr val="bg1"/>
                </a:solidFill>
              </a:rPr>
              <a:t>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dark addiction starts to break</a:t>
            </a:r>
          </a:p>
          <a:p>
            <a:r>
              <a:rPr lang="en-GB" sz="4800" dirty="0">
                <a:solidFill>
                  <a:schemeClr val="bg1"/>
                </a:solidFill>
              </a:rPr>
              <a:t>Declaring there is hope and there is freedom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speak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1877926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(</a:t>
            </a:r>
            <a:r>
              <a:rPr lang="en-GB" sz="4800" dirty="0" err="1">
                <a:solidFill>
                  <a:schemeClr val="bg1"/>
                </a:solidFill>
              </a:rPr>
              <a:t>'Cause</a:t>
            </a:r>
            <a:r>
              <a:rPr lang="en-GB" sz="4800" dirty="0">
                <a:solidFill>
                  <a:schemeClr val="bg1"/>
                </a:solidFill>
              </a:rPr>
              <a:t>) Your Name is power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Your Name is healing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Your Name is life</a:t>
            </a:r>
          </a:p>
          <a:p>
            <a:r>
              <a:rPr lang="en-GB" sz="4800" dirty="0">
                <a:solidFill>
                  <a:schemeClr val="bg1"/>
                </a:solidFill>
              </a:rPr>
              <a:t>Break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stronghold</a:t>
            </a:r>
          </a:p>
          <a:p>
            <a:r>
              <a:rPr lang="en-GB" sz="4800" dirty="0">
                <a:solidFill>
                  <a:schemeClr val="bg1"/>
                </a:solidFill>
              </a:rPr>
              <a:t>Shine through the shadows</a:t>
            </a:r>
          </a:p>
          <a:p>
            <a:r>
              <a:rPr lang="en-GB" sz="4800" dirty="0">
                <a:solidFill>
                  <a:schemeClr val="bg1"/>
                </a:solidFill>
              </a:rPr>
              <a:t>Burn like a fire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627538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I just want to speak the Name of Jesus</a:t>
            </a:r>
          </a:p>
          <a:p>
            <a:r>
              <a:rPr lang="en-GB" sz="4600" dirty="0">
                <a:solidFill>
                  <a:schemeClr val="bg1"/>
                </a:solidFill>
              </a:rPr>
              <a:t>Over fear and all anxiety</a:t>
            </a:r>
          </a:p>
          <a:p>
            <a:r>
              <a:rPr lang="en-GB" sz="4600" dirty="0">
                <a:solidFill>
                  <a:schemeClr val="bg1"/>
                </a:solidFill>
              </a:rPr>
              <a:t>To </a:t>
            </a:r>
            <a:r>
              <a:rPr lang="en-GB" sz="4600" dirty="0" err="1">
                <a:solidFill>
                  <a:schemeClr val="bg1"/>
                </a:solidFill>
              </a:rPr>
              <a:t>ev'ry</a:t>
            </a:r>
            <a:r>
              <a:rPr lang="en-GB" sz="4600" dirty="0">
                <a:solidFill>
                  <a:schemeClr val="bg1"/>
                </a:solidFill>
              </a:rPr>
              <a:t> soul held captive by depression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speak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2466039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Shout Jesus from the mountains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in the streets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in the darkness over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enemy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for my </a:t>
            </a:r>
            <a:r>
              <a:rPr lang="en-GB" sz="4800" dirty="0" err="1">
                <a:solidFill>
                  <a:schemeClr val="bg1"/>
                </a:solidFill>
              </a:rPr>
              <a:t>fam'ly</a:t>
            </a:r>
            <a:endParaRPr lang="en-GB" sz="4800" dirty="0">
              <a:solidFill>
                <a:schemeClr val="bg1"/>
              </a:solidFill>
            </a:endParaRPr>
          </a:p>
          <a:p>
            <a:r>
              <a:rPr lang="en-GB" sz="4800" dirty="0">
                <a:solidFill>
                  <a:schemeClr val="bg1"/>
                </a:solidFill>
              </a:rPr>
              <a:t>I speak the holy Name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3178456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was breathing but not alive</a:t>
            </a:r>
          </a:p>
          <a:p>
            <a:r>
              <a:rPr lang="en-GB" sz="4800" dirty="0">
                <a:solidFill>
                  <a:schemeClr val="bg1"/>
                </a:solidFill>
              </a:rPr>
              <a:t>All my failures I tried to hide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It was my tomb 'til I met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1947288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(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when) You called my name (and)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ran out of that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Out of the darkness into Your glorious day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called my name (and) I ran out of that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Out of the darkness into Your glorious 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318477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Now Your mercy has saved my soul</a:t>
            </a:r>
          </a:p>
          <a:p>
            <a:r>
              <a:rPr lang="en-GB" sz="4800" dirty="0">
                <a:solidFill>
                  <a:schemeClr val="bg1"/>
                </a:solidFill>
              </a:rPr>
              <a:t>Now Your freedom is all that I know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The old made new Jesus when I met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3213867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needed rescue my sin was heavy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chains break at the weight of Your glory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needed shelter I was an orphan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Now You call me a citizen of Heaven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When I was broken You were my healing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Now Your love is the air that I'm breathing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have a future my eyes are open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790883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(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when) You called my name (and)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ran out of that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Out of the darkness into Your glorious day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called my name (and) 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ran out of that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Out of the darkness into Your glorious 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3539850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Firm Foundation </a:t>
            </a:r>
            <a:b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</a:br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(He Won't)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7188203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Austin Davis | Chandler Moore | Cody Carnes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2021 For Humans Publishing (Admin by Essential Music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Maverick City Publishing (Admin by Essential Music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TBCO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Writer's Roof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A.L.K.D. Music (Admin. by Watershed Music Group (Admin. by Capitol CMG Publishing))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141057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2403</TotalTime>
  <Words>1340</Words>
  <Application>Microsoft Office PowerPoint</Application>
  <PresentationFormat>On-screen Show (4:3)</PresentationFormat>
  <Paragraphs>223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213</cp:revision>
  <dcterms:created xsi:type="dcterms:W3CDTF">2019-09-23T12:06:27Z</dcterms:created>
  <dcterms:modified xsi:type="dcterms:W3CDTF">2022-09-26T16:46:25Z</dcterms:modified>
</cp:coreProperties>
</file>