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59" r:id="rId2"/>
    <p:sldId id="521" r:id="rId3"/>
    <p:sldId id="522" r:id="rId4"/>
    <p:sldId id="523" r:id="rId5"/>
    <p:sldId id="524" r:id="rId6"/>
    <p:sldId id="530" r:id="rId7"/>
    <p:sldId id="697" r:id="rId8"/>
    <p:sldId id="698" r:id="rId9"/>
    <p:sldId id="699" r:id="rId10"/>
    <p:sldId id="700" r:id="rId11"/>
    <p:sldId id="450" r:id="rId12"/>
    <p:sldId id="451" r:id="rId13"/>
    <p:sldId id="452" r:id="rId14"/>
    <p:sldId id="487" r:id="rId15"/>
    <p:sldId id="488" r:id="rId16"/>
    <p:sldId id="489" r:id="rId17"/>
    <p:sldId id="490" r:id="rId18"/>
    <p:sldId id="701" r:id="rId19"/>
    <p:sldId id="702" r:id="rId20"/>
    <p:sldId id="703" r:id="rId21"/>
    <p:sldId id="704" r:id="rId22"/>
    <p:sldId id="705" r:id="rId23"/>
    <p:sldId id="465" r:id="rId24"/>
    <p:sldId id="466" r:id="rId25"/>
    <p:sldId id="467" r:id="rId26"/>
    <p:sldId id="474" r:id="rId27"/>
    <p:sldId id="695" r:id="rId28"/>
    <p:sldId id="696" r:id="rId29"/>
    <p:sldId id="605" r:id="rId30"/>
    <p:sldId id="540" r:id="rId31"/>
    <p:sldId id="70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103" d="100"/>
          <a:sy n="103" d="100"/>
        </p:scale>
        <p:origin x="18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25-09-2022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91106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Wide as the Sky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7000697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Kristian Stanfill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Said And Done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930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Hands up hearts open wide as the sky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lift You high we lift You high</a:t>
            </a:r>
          </a:p>
          <a:p>
            <a:r>
              <a:rPr lang="en-GB" sz="4600" dirty="0">
                <a:solidFill>
                  <a:schemeClr val="bg1"/>
                </a:solidFill>
              </a:rPr>
              <a:t>Hands up hearts open wide as we cry</a:t>
            </a:r>
          </a:p>
          <a:p>
            <a:r>
              <a:rPr lang="en-GB" sz="4600" dirty="0">
                <a:solidFill>
                  <a:schemeClr val="bg1"/>
                </a:solidFill>
              </a:rPr>
              <a:t>God we lift Your name high</a:t>
            </a:r>
          </a:p>
          <a:p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05369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Until there's only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take Your place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take Your place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66088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God we lift You high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We lift You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Hands up God we lift Your name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Our God we lift You high 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lift You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Hands up God we lift Your name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416170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6950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7A257A-9CBA-0BD1-93F3-D2C09425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81000"/>
            <a:ext cx="91344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2ED24686-D95C-DECA-D51E-F4BBFD2D06F1}"/>
              </a:ext>
            </a:extLst>
          </p:cNvPr>
          <p:cNvSpPr txBox="1">
            <a:spLocks/>
          </p:cNvSpPr>
          <p:nvPr/>
        </p:nvSpPr>
        <p:spPr>
          <a:xfrm>
            <a:off x="6444208" y="1628800"/>
            <a:ext cx="2304256" cy="30243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>
                <a:solidFill>
                  <a:schemeClr val="bg1"/>
                </a:solidFill>
              </a:rPr>
              <a:t>15</a:t>
            </a:r>
            <a:r>
              <a:rPr lang="en-GB" sz="4800" baseline="30000" dirty="0">
                <a:solidFill>
                  <a:schemeClr val="bg1"/>
                </a:solidFill>
              </a:rPr>
              <a:t>th</a:t>
            </a:r>
            <a:r>
              <a:rPr lang="en-GB" sz="4800" dirty="0">
                <a:solidFill>
                  <a:schemeClr val="bg1"/>
                </a:solidFill>
              </a:rPr>
              <a:t> Oct</a:t>
            </a:r>
          </a:p>
        </p:txBody>
      </p:sp>
    </p:spTree>
    <p:extLst>
      <p:ext uri="{BB962C8B-B14F-4D97-AF65-F5344CB8AC3E}">
        <p14:creationId xmlns:p14="http://schemas.microsoft.com/office/powerpoint/2010/main" val="61988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  <a:br>
              <a:rPr lang="en-GB" sz="5400" dirty="0">
                <a:solidFill>
                  <a:schemeClr val="bg1"/>
                </a:solidFill>
              </a:rPr>
            </a:b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9270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084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7140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5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71007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4177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1042</Words>
  <Application>Microsoft Office PowerPoint</Application>
  <PresentationFormat>On-screen Show (4:3)</PresentationFormat>
  <Paragraphs>198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211</cp:revision>
  <dcterms:created xsi:type="dcterms:W3CDTF">2019-09-23T12:06:27Z</dcterms:created>
  <dcterms:modified xsi:type="dcterms:W3CDTF">2022-09-24T18:51:32Z</dcterms:modified>
</cp:coreProperties>
</file>