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59" r:id="rId2"/>
    <p:sldId id="453" r:id="rId3"/>
    <p:sldId id="447" r:id="rId4"/>
    <p:sldId id="448" r:id="rId5"/>
    <p:sldId id="449" r:id="rId6"/>
    <p:sldId id="616" r:id="rId7"/>
    <p:sldId id="707" r:id="rId8"/>
    <p:sldId id="708" r:id="rId9"/>
    <p:sldId id="656" r:id="rId10"/>
    <p:sldId id="657" r:id="rId11"/>
    <p:sldId id="661" r:id="rId12"/>
    <p:sldId id="658" r:id="rId13"/>
    <p:sldId id="659" r:id="rId14"/>
    <p:sldId id="660" r:id="rId15"/>
    <p:sldId id="545" r:id="rId16"/>
    <p:sldId id="546" r:id="rId17"/>
    <p:sldId id="547" r:id="rId18"/>
    <p:sldId id="548" r:id="rId19"/>
    <p:sldId id="635" r:id="rId20"/>
    <p:sldId id="465" r:id="rId21"/>
    <p:sldId id="466" r:id="rId22"/>
    <p:sldId id="467" r:id="rId23"/>
    <p:sldId id="474" r:id="rId24"/>
    <p:sldId id="695" r:id="rId25"/>
    <p:sldId id="696" r:id="rId26"/>
    <p:sldId id="605" r:id="rId27"/>
    <p:sldId id="540" r:id="rId28"/>
    <p:sldId id="7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3" d="100"/>
          <a:sy n="103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02-10-2022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you have done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73890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7A257A-9CBA-0BD1-93F3-D2C09425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81000"/>
            <a:ext cx="91344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ED24686-D95C-DECA-D51E-F4BBFD2D06F1}"/>
              </a:ext>
            </a:extLst>
          </p:cNvPr>
          <p:cNvSpPr txBox="1">
            <a:spLocks/>
          </p:cNvSpPr>
          <p:nvPr/>
        </p:nvSpPr>
        <p:spPr>
          <a:xfrm>
            <a:off x="6444208" y="1628800"/>
            <a:ext cx="2304256" cy="30243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15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Oct</a:t>
            </a:r>
          </a:p>
        </p:txBody>
      </p:sp>
    </p:spTree>
    <p:extLst>
      <p:ext uri="{BB962C8B-B14F-4D97-AF65-F5344CB8AC3E}">
        <p14:creationId xmlns:p14="http://schemas.microsoft.com/office/powerpoint/2010/main" val="6198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1063</Words>
  <Application>Microsoft Office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212</cp:revision>
  <dcterms:created xsi:type="dcterms:W3CDTF">2019-09-23T12:06:27Z</dcterms:created>
  <dcterms:modified xsi:type="dcterms:W3CDTF">2022-09-25T15:55:41Z</dcterms:modified>
</cp:coreProperties>
</file>