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45" r:id="rId2"/>
    <p:sldId id="546" r:id="rId3"/>
    <p:sldId id="1373" r:id="rId4"/>
    <p:sldId id="547" r:id="rId5"/>
    <p:sldId id="548" r:id="rId6"/>
    <p:sldId id="1374" r:id="rId7"/>
    <p:sldId id="552" r:id="rId8"/>
    <p:sldId id="549" r:id="rId9"/>
    <p:sldId id="550" r:id="rId10"/>
    <p:sldId id="553" r:id="rId11"/>
    <p:sldId id="55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219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Thanksgiving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7199589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Nick Herbert | Taku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Mudere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| Zo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Chilengwe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Capitol CMG Genesis; Safe and Sound Music; Remaining portion is unaffiliated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7FA56-D776-348E-C764-4CAC2F978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9EF33B-0154-B876-9B16-4EAF4DAF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lift up a shout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praise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our God made a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7DE05-4DE3-0C2F-7587-2B9FFC6018D6}"/>
              </a:ext>
            </a:extLst>
          </p:cNvPr>
          <p:cNvSpPr txBox="1"/>
          <p:nvPr/>
        </p:nvSpPr>
        <p:spPr>
          <a:xfrm>
            <a:off x="8240938" y="-18246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183423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212D6-DA77-3F5E-9230-3425426BD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8B8B34-392C-7381-6603-E09FF492C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158C1-5657-BE41-3CAD-B65F60D108E4}"/>
              </a:ext>
            </a:extLst>
          </p:cNvPr>
          <p:cNvSpPr txBox="1"/>
          <p:nvPr/>
        </p:nvSpPr>
        <p:spPr>
          <a:xfrm>
            <a:off x="8231693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410791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Enter in (Enter in)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courts with praise (His courts with praise)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He is greatly (He is greatly)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be praised (To be praised)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20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49DD7-B2B7-34A7-A5B8-EAF1715FF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C4FFBF-DCE6-E5A1-C361-22E248E40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Enter in (Enter in)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courts with praise (His courts with praise)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He is greatly (He is greatly)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be praised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BFF33-1B50-1A18-6F77-6FA2008844EA}"/>
              </a:ext>
            </a:extLst>
          </p:cNvPr>
          <p:cNvSpPr txBox="1"/>
          <p:nvPr/>
        </p:nvSpPr>
        <p:spPr>
          <a:xfrm>
            <a:off x="8316416" y="343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313103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9D591-AE3A-2618-1CD7-2DC643106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EB5AEE-0DF1-B4F6-151C-93F774862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lift up a shout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praise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our God made a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D0EAE-F0CA-2A45-29DA-0790DB8B210A}"/>
              </a:ext>
            </a:extLst>
          </p:cNvPr>
          <p:cNvSpPr txBox="1"/>
          <p:nvPr/>
        </p:nvSpPr>
        <p:spPr>
          <a:xfrm>
            <a:off x="824093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129142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F335C-AEE2-4CC7-9C26-BD7B43C63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8DC42F-7799-DAE4-6F0C-1323E8730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Magnify (Magnify)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Holy Name (His Holy Name)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He is greatly (For He is greatly)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be praised (To be praised)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542DD-D8C0-735A-9FE5-0F850BBDC1EC}"/>
              </a:ext>
            </a:extLst>
          </p:cNvPr>
          <p:cNvSpPr txBox="1"/>
          <p:nvPr/>
        </p:nvSpPr>
        <p:spPr>
          <a:xfrm>
            <a:off x="8264884" y="-1481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175685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AC4FD-CC2D-2962-0618-F531E8066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5B6EF0-9D08-FD59-927E-A98110967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Magnify (Magnify)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Holy Name (His Holy Name)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He is greatly (For He is greatly)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be praised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F180A-F50C-F047-FA28-D8A0F38D8779}"/>
              </a:ext>
            </a:extLst>
          </p:cNvPr>
          <p:cNvSpPr txBox="1"/>
          <p:nvPr/>
        </p:nvSpPr>
        <p:spPr>
          <a:xfrm>
            <a:off x="824093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102422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3BF4A-7A19-DF6B-3E5B-EDB06679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EBF80F-BD2D-4504-FDA6-86A0FFB9D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lift up a shout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praise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our God made a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B8D22-9B6A-3AB7-A6E5-2A2B516F6DDE}"/>
              </a:ext>
            </a:extLst>
          </p:cNvPr>
          <p:cNvSpPr txBox="1"/>
          <p:nvPr/>
        </p:nvSpPr>
        <p:spPr>
          <a:xfrm>
            <a:off x="824093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112950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8001D-BEFE-BD02-199A-A335574E2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7B5509-E76C-AC17-1523-0E59B0733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Even if the rocks cry 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drown them 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a louder shout of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Even when the battles roar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praise You Lord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You are always worthy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1AA6E-5855-5DDA-44D4-8AC95B35777E}"/>
              </a:ext>
            </a:extLst>
          </p:cNvPr>
          <p:cNvSpPr txBox="1"/>
          <p:nvPr/>
        </p:nvSpPr>
        <p:spPr>
          <a:xfrm>
            <a:off x="8245452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428902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56F3-19A2-F7FA-AEDD-C14F1944B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1A404C-0957-C0C6-585D-5F251D803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honour and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sing it again and 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97D06-1EC4-A4ED-DB40-F764385EF716}"/>
              </a:ext>
            </a:extLst>
          </p:cNvPr>
          <p:cNvSpPr txBox="1"/>
          <p:nvPr/>
        </p:nvSpPr>
        <p:spPr>
          <a:xfrm>
            <a:off x="824093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205778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337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2025-07-12T19:28:45Z</dcterms:modified>
</cp:coreProperties>
</file>