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1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How Deep The Father's Love For 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1558110</a:t>
            </a:r>
          </a:p>
          <a:p>
            <a:r>
              <a:rPr lang="en-GB" sz="1200" dirty="0">
                <a:solidFill>
                  <a:schemeClr val="bg1"/>
                </a:solidFill>
              </a:rPr>
              <a:t>Stuart Townend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deep the Father's love for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vast beyond all measure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He should give His only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make a wretch His treasure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the pain of searing loss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Father turns His face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wounds which mar the Chosen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Bring many sons to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Behold the Man upon a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sin upon His shoulders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Ashamed I hear my mocking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Call out among the scoffers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was my sin that held Him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Until it was accomplished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dying breath has brought me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that it is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409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not boast in anything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gifts no </a:t>
            </a:r>
            <a:r>
              <a:rPr lang="en-GB" sz="4000" dirty="0" err="1">
                <a:solidFill>
                  <a:schemeClr val="bg1"/>
                </a:solidFill>
              </a:rPr>
              <a:t>pow’r</a:t>
            </a:r>
            <a:r>
              <a:rPr lang="en-GB" sz="4000" dirty="0">
                <a:solidFill>
                  <a:schemeClr val="bg1"/>
                </a:solidFill>
              </a:rPr>
              <a:t> no wisdom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will boast in Jesus Christ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death and resurrection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Why should I gain from His reward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cannot give an answer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this I know with all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wounds have paid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19983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192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2023-07-10T09:23:09Z</dcterms:modified>
</cp:coreProperties>
</file>