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18" r:id="rId2"/>
    <p:sldId id="520" r:id="rId3"/>
    <p:sldId id="521" r:id="rId4"/>
    <p:sldId id="522" r:id="rId5"/>
    <p:sldId id="523" r:id="rId6"/>
    <p:sldId id="524" r:id="rId7"/>
    <p:sldId id="52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03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10/07/2023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10/07/2023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10/07/2023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10/07/2023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10/07/2023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10/07/2023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10/07/2023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10/07/2023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10/07/2023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10/07/2023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10/07/2023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10/07/2023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Praise You Anywhere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7219772</a:t>
            </a:r>
          </a:p>
          <a:p>
            <a:r>
              <a:rPr lang="en-GB" sz="1200" dirty="0">
                <a:solidFill>
                  <a:schemeClr val="bg1"/>
                </a:solidFill>
              </a:rPr>
              <a:t>Ben Fielding | Brandon Lake | Hank Bentley | Jacob Sooter</a:t>
            </a:r>
          </a:p>
          <a:p>
            <a:r>
              <a:rPr lang="en-GB" sz="1200" dirty="0">
                <a:solidFill>
                  <a:schemeClr val="bg1"/>
                </a:solidFill>
              </a:rPr>
              <a:t>Brandon Lake Music; Capitol CMG Paragon; Songs By That Dog Will Hunt; Just When Publishing; So Essential Tunes; SHOUT MP Brio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License # 33265</a:t>
            </a:r>
          </a:p>
        </p:txBody>
      </p:sp>
    </p:spTree>
    <p:extLst>
      <p:ext uri="{BB962C8B-B14F-4D97-AF65-F5344CB8AC3E}">
        <p14:creationId xmlns:p14="http://schemas.microsoft.com/office/powerpoint/2010/main" val="2940382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Sometimes you’ve </a:t>
            </a:r>
            <a:r>
              <a:rPr lang="en-GB" sz="4000" dirty="0" err="1">
                <a:solidFill>
                  <a:schemeClr val="bg1"/>
                </a:solidFill>
              </a:rPr>
              <a:t>gotta</a:t>
            </a:r>
            <a:r>
              <a:rPr lang="en-GB" sz="4000" dirty="0">
                <a:solidFill>
                  <a:schemeClr val="bg1"/>
                </a:solidFill>
              </a:rPr>
              <a:t> dance through the darkness</a:t>
            </a:r>
          </a:p>
          <a:p>
            <a:r>
              <a:rPr lang="en-GB" sz="4000" dirty="0">
                <a:solidFill>
                  <a:schemeClr val="bg1"/>
                </a:solidFill>
              </a:rPr>
              <a:t>Sing through the fire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when it don’t make sense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Sometimes you’ve </a:t>
            </a:r>
            <a:r>
              <a:rPr lang="en-GB" sz="4000" dirty="0" err="1">
                <a:solidFill>
                  <a:schemeClr val="bg1"/>
                </a:solidFill>
              </a:rPr>
              <a:t>gotta</a:t>
            </a:r>
            <a:r>
              <a:rPr lang="en-GB" sz="4000" dirty="0">
                <a:solidFill>
                  <a:schemeClr val="bg1"/>
                </a:solidFill>
              </a:rPr>
              <a:t> stare down the giant</a:t>
            </a:r>
          </a:p>
          <a:p>
            <a:r>
              <a:rPr lang="en-GB" sz="4000" dirty="0">
                <a:solidFill>
                  <a:schemeClr val="bg1"/>
                </a:solidFill>
              </a:rPr>
              <a:t>Worship from the lion’s den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2175635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Sometimes you’ve </a:t>
            </a:r>
            <a:r>
              <a:rPr lang="en-GB" sz="4000" dirty="0" err="1">
                <a:solidFill>
                  <a:schemeClr val="bg1"/>
                </a:solidFill>
              </a:rPr>
              <a:t>gotta</a:t>
            </a:r>
            <a:r>
              <a:rPr lang="en-GB" sz="4000" dirty="0">
                <a:solidFill>
                  <a:schemeClr val="bg1"/>
                </a:solidFill>
              </a:rPr>
              <a:t> shout it from the mountain</a:t>
            </a:r>
          </a:p>
          <a:p>
            <a:r>
              <a:rPr lang="en-GB" sz="4000" dirty="0">
                <a:solidFill>
                  <a:schemeClr val="bg1"/>
                </a:solidFill>
              </a:rPr>
              <a:t>Louder in the valley</a:t>
            </a:r>
          </a:p>
          <a:p>
            <a:r>
              <a:rPr lang="en-GB" sz="4000" dirty="0">
                <a:solidFill>
                  <a:schemeClr val="bg1"/>
                </a:solidFill>
              </a:rPr>
              <a:t>Trusting that He’s </a:t>
            </a:r>
            <a:r>
              <a:rPr lang="en-GB" sz="4000" dirty="0" err="1">
                <a:solidFill>
                  <a:schemeClr val="bg1"/>
                </a:solidFill>
              </a:rPr>
              <a:t>gonna</a:t>
            </a:r>
            <a:r>
              <a:rPr lang="en-GB" sz="4000" dirty="0">
                <a:solidFill>
                  <a:schemeClr val="bg1"/>
                </a:solidFill>
              </a:rPr>
              <a:t> get you there</a:t>
            </a:r>
          </a:p>
          <a:p>
            <a:r>
              <a:rPr lang="en-GB" sz="4000" dirty="0">
                <a:solidFill>
                  <a:schemeClr val="bg1"/>
                </a:solidFill>
              </a:rPr>
              <a:t>Sometimes you’ve </a:t>
            </a:r>
            <a:r>
              <a:rPr lang="en-GB" sz="4000" dirty="0" err="1">
                <a:solidFill>
                  <a:schemeClr val="bg1"/>
                </a:solidFill>
              </a:rPr>
              <a:t>gotta</a:t>
            </a:r>
            <a:r>
              <a:rPr lang="en-GB" sz="4000" dirty="0">
                <a:solidFill>
                  <a:schemeClr val="bg1"/>
                </a:solidFill>
              </a:rPr>
              <a:t> welcome the wonder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Wait for the answer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Worship with your hands in the air</a:t>
            </a:r>
            <a:br>
              <a:rPr lang="en-GB" sz="4000" dirty="0">
                <a:solidFill>
                  <a:schemeClr val="bg1"/>
                </a:solidFill>
              </a:rPr>
            </a:br>
            <a:r>
              <a:rPr lang="en-GB" sz="4000" dirty="0">
                <a:solidFill>
                  <a:schemeClr val="bg1"/>
                </a:solidFill>
              </a:rPr>
              <a:t>I’ll praise You anywhere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2/6</a:t>
            </a:r>
          </a:p>
        </p:txBody>
      </p:sp>
    </p:spTree>
    <p:extLst>
      <p:ext uri="{BB962C8B-B14F-4D97-AF65-F5344CB8AC3E}">
        <p14:creationId xmlns:p14="http://schemas.microsoft.com/office/powerpoint/2010/main" val="2324184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Praise, Give Him praise, Give Him praise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In the highest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Praise, Give Him praise, Give Him praise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In the highest</a:t>
            </a:r>
            <a:br>
              <a:rPr lang="en-GB" sz="4000" dirty="0">
                <a:solidFill>
                  <a:schemeClr val="bg1"/>
                </a:solidFill>
              </a:rPr>
            </a:br>
            <a:endParaRPr lang="en-GB" sz="4000" dirty="0">
              <a:solidFill>
                <a:schemeClr val="bg1"/>
              </a:solidFill>
            </a:endParaRPr>
          </a:p>
          <a:p>
            <a:r>
              <a:rPr lang="en-GB" sz="4000" dirty="0">
                <a:solidFill>
                  <a:schemeClr val="bg1"/>
                </a:solidFill>
              </a:rPr>
              <a:t>He is worthy</a:t>
            </a:r>
          </a:p>
          <a:p>
            <a:r>
              <a:rPr lang="en-GB" sz="4000" dirty="0">
                <a:solidFill>
                  <a:schemeClr val="bg1"/>
                </a:solidFill>
              </a:rPr>
              <a:t>Yes, He is worthy of all of the praise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3/6</a:t>
            </a:r>
          </a:p>
        </p:txBody>
      </p:sp>
    </p:spTree>
    <p:extLst>
      <p:ext uri="{BB962C8B-B14F-4D97-AF65-F5344CB8AC3E}">
        <p14:creationId xmlns:p14="http://schemas.microsoft.com/office/powerpoint/2010/main" val="243066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Sometimes you’ve </a:t>
            </a:r>
            <a:r>
              <a:rPr lang="en-GB" sz="4000" dirty="0" err="1">
                <a:solidFill>
                  <a:schemeClr val="bg1"/>
                </a:solidFill>
              </a:rPr>
              <a:t>gotta</a:t>
            </a:r>
            <a:r>
              <a:rPr lang="en-GB" sz="4000" dirty="0">
                <a:solidFill>
                  <a:schemeClr val="bg1"/>
                </a:solidFill>
              </a:rPr>
              <a:t> praise in the prison</a:t>
            </a:r>
          </a:p>
          <a:p>
            <a:r>
              <a:rPr lang="en-GB" sz="4000" dirty="0">
                <a:solidFill>
                  <a:schemeClr val="bg1"/>
                </a:solidFill>
              </a:rPr>
              <a:t>Cry out to heaven</a:t>
            </a:r>
          </a:p>
          <a:p>
            <a:r>
              <a:rPr lang="en-GB" sz="4000" dirty="0">
                <a:solidFill>
                  <a:schemeClr val="bg1"/>
                </a:solidFill>
              </a:rPr>
              <a:t>Shout it ‘til the doors swing wide</a:t>
            </a:r>
          </a:p>
          <a:p>
            <a:r>
              <a:rPr lang="en-GB" sz="4000" dirty="0">
                <a:solidFill>
                  <a:schemeClr val="bg1"/>
                </a:solidFill>
              </a:rPr>
              <a:t>Sometimes you’ve </a:t>
            </a:r>
            <a:r>
              <a:rPr lang="en-GB" sz="4000" dirty="0" err="1">
                <a:solidFill>
                  <a:schemeClr val="bg1"/>
                </a:solidFill>
              </a:rPr>
              <a:t>gotta</a:t>
            </a:r>
            <a:r>
              <a:rPr lang="en-GB" sz="4000" dirty="0">
                <a:solidFill>
                  <a:schemeClr val="bg1"/>
                </a:solidFill>
              </a:rPr>
              <a:t> stand on your shackles</a:t>
            </a:r>
          </a:p>
          <a:p>
            <a:r>
              <a:rPr lang="en-GB" sz="4000" dirty="0">
                <a:solidFill>
                  <a:schemeClr val="bg1"/>
                </a:solidFill>
              </a:rPr>
              <a:t>Brave in the battle</a:t>
            </a:r>
          </a:p>
          <a:p>
            <a:r>
              <a:rPr lang="en-GB" sz="4000" dirty="0">
                <a:solidFill>
                  <a:schemeClr val="bg1"/>
                </a:solidFill>
              </a:rPr>
              <a:t>Worship with your hands held high</a:t>
            </a:r>
          </a:p>
          <a:p>
            <a:r>
              <a:rPr lang="en-GB" sz="4000" dirty="0">
                <a:solidFill>
                  <a:schemeClr val="bg1"/>
                </a:solidFill>
              </a:rPr>
              <a:t>I’ll praise You anywhere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4/6</a:t>
            </a:r>
          </a:p>
        </p:txBody>
      </p:sp>
    </p:spTree>
    <p:extLst>
      <p:ext uri="{BB962C8B-B14F-4D97-AF65-F5344CB8AC3E}">
        <p14:creationId xmlns:p14="http://schemas.microsoft.com/office/powerpoint/2010/main" val="854741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Faithful all my life</a:t>
            </a:r>
          </a:p>
          <a:p>
            <a:r>
              <a:rPr lang="en-GB" sz="4000" dirty="0">
                <a:solidFill>
                  <a:schemeClr val="bg1"/>
                </a:solidFill>
              </a:rPr>
              <a:t>Blessings day and night</a:t>
            </a:r>
          </a:p>
          <a:p>
            <a:r>
              <a:rPr lang="en-GB" sz="4000" dirty="0">
                <a:solidFill>
                  <a:schemeClr val="bg1"/>
                </a:solidFill>
              </a:rPr>
              <a:t>Countless reasons why</a:t>
            </a:r>
          </a:p>
          <a:p>
            <a:r>
              <a:rPr lang="en-GB" sz="4000" dirty="0">
                <a:solidFill>
                  <a:schemeClr val="bg1"/>
                </a:solidFill>
              </a:rPr>
              <a:t>I’ll praise You anywhere</a:t>
            </a:r>
          </a:p>
          <a:p>
            <a:r>
              <a:rPr lang="en-GB" sz="4000" dirty="0">
                <a:solidFill>
                  <a:schemeClr val="bg1"/>
                </a:solidFill>
              </a:rPr>
              <a:t>Every promise kept</a:t>
            </a:r>
          </a:p>
          <a:p>
            <a:r>
              <a:rPr lang="en-GB" sz="4000" dirty="0">
                <a:solidFill>
                  <a:schemeClr val="bg1"/>
                </a:solidFill>
              </a:rPr>
              <a:t>Goodness every step</a:t>
            </a:r>
          </a:p>
          <a:p>
            <a:r>
              <a:rPr lang="en-GB" sz="4000" dirty="0">
                <a:solidFill>
                  <a:schemeClr val="bg1"/>
                </a:solidFill>
              </a:rPr>
              <a:t>Each and every breath</a:t>
            </a:r>
          </a:p>
          <a:p>
            <a:r>
              <a:rPr lang="en-GB" sz="4000" dirty="0">
                <a:solidFill>
                  <a:schemeClr val="bg1"/>
                </a:solidFill>
              </a:rPr>
              <a:t>I’ll praise You anywhere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5/6</a:t>
            </a:r>
          </a:p>
        </p:txBody>
      </p:sp>
    </p:spTree>
    <p:extLst>
      <p:ext uri="{BB962C8B-B14F-4D97-AF65-F5344CB8AC3E}">
        <p14:creationId xmlns:p14="http://schemas.microsoft.com/office/powerpoint/2010/main" val="462292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Oh, I'll praise You anywhere</a:t>
            </a:r>
          </a:p>
          <a:p>
            <a:r>
              <a:rPr lang="en-GB" sz="4000" dirty="0">
                <a:solidFill>
                  <a:schemeClr val="bg1"/>
                </a:solidFill>
              </a:rPr>
              <a:t>Oh, the mountain, the valley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know that You're with me there</a:t>
            </a:r>
          </a:p>
          <a:p>
            <a:r>
              <a:rPr lang="en-GB" sz="4000" dirty="0">
                <a:solidFill>
                  <a:schemeClr val="bg1"/>
                </a:solidFill>
              </a:rPr>
              <a:t>I'll praise You anywhere</a:t>
            </a:r>
            <a:br>
              <a:rPr lang="en-GB" sz="4000" dirty="0">
                <a:solidFill>
                  <a:schemeClr val="bg1"/>
                </a:solidFill>
              </a:rPr>
            </a:br>
            <a:br>
              <a:rPr lang="en-GB" sz="4000" dirty="0">
                <a:solidFill>
                  <a:schemeClr val="bg1"/>
                </a:solidFill>
              </a:rPr>
            </a:br>
            <a:r>
              <a:rPr lang="en-GB" sz="4000" dirty="0">
                <a:solidFill>
                  <a:schemeClr val="bg1"/>
                </a:solidFill>
              </a:rPr>
              <a:t>Praise God from whom all blessings flow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Him all creatures here below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Him above ye heavenly hosts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Father, Son and Holy Ghost</a:t>
            </a:r>
          </a:p>
          <a:p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6/6</a:t>
            </a:r>
          </a:p>
        </p:txBody>
      </p:sp>
    </p:spTree>
    <p:extLst>
      <p:ext uri="{BB962C8B-B14F-4D97-AF65-F5344CB8AC3E}">
        <p14:creationId xmlns:p14="http://schemas.microsoft.com/office/powerpoint/2010/main" val="4164717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</TotalTime>
  <Words>304</Words>
  <Application>Microsoft Office PowerPoint</Application>
  <PresentationFormat>On-screen Show (4:3)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76</cp:revision>
  <dcterms:created xsi:type="dcterms:W3CDTF">2019-09-23T12:06:27Z</dcterms:created>
  <dcterms:modified xsi:type="dcterms:W3CDTF">2023-07-10T10:02:05Z</dcterms:modified>
</cp:coreProperties>
</file>