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59" r:id="rId2"/>
    <p:sldId id="453" r:id="rId3"/>
    <p:sldId id="447" r:id="rId4"/>
    <p:sldId id="448" r:id="rId5"/>
    <p:sldId id="449" r:id="rId6"/>
    <p:sldId id="616" r:id="rId7"/>
    <p:sldId id="707" r:id="rId8"/>
    <p:sldId id="708" r:id="rId9"/>
    <p:sldId id="716" r:id="rId10"/>
    <p:sldId id="656" r:id="rId11"/>
    <p:sldId id="657" r:id="rId12"/>
    <p:sldId id="661" r:id="rId13"/>
    <p:sldId id="658" r:id="rId14"/>
    <p:sldId id="659" r:id="rId15"/>
    <p:sldId id="660" r:id="rId16"/>
    <p:sldId id="713" r:id="rId17"/>
    <p:sldId id="717" r:id="rId18"/>
    <p:sldId id="709" r:id="rId19"/>
    <p:sldId id="710" r:id="rId20"/>
    <p:sldId id="711" r:id="rId21"/>
    <p:sldId id="712" r:id="rId22"/>
    <p:sldId id="450" r:id="rId23"/>
    <p:sldId id="605" r:id="rId24"/>
    <p:sldId id="540" r:id="rId25"/>
    <p:sldId id="706" r:id="rId26"/>
    <p:sldId id="714" r:id="rId27"/>
    <p:sldId id="715" r:id="rId28"/>
    <p:sldId id="545" r:id="rId29"/>
    <p:sldId id="546" r:id="rId30"/>
    <p:sldId id="547" r:id="rId31"/>
    <p:sldId id="548" r:id="rId32"/>
    <p:sldId id="635" r:id="rId33"/>
    <p:sldId id="465" r:id="rId34"/>
    <p:sldId id="466" r:id="rId35"/>
    <p:sldId id="467" r:id="rId36"/>
    <p:sldId id="474" r:id="rId37"/>
    <p:sldId id="695" r:id="rId38"/>
    <p:sldId id="696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>
      <p:cViewPr varScale="1">
        <p:scale>
          <a:sx n="103" d="100"/>
          <a:sy n="103" d="100"/>
        </p:scale>
        <p:origin x="18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02-10-2022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Firm Foundation 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(He Won't)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7188203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Austin Davis | Chandler Moore | Cody Carnes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2021 For Humans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Maverick City Publishing (Admin by Essential Music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TBCO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Writer's Roof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A.L.K.D. Music (Admin. by Watershed Music Group (Admin. by Capitol CMG Publishing))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Christ is my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rock on which I stand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everything around me is shaken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never been more glad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I put my faith in Jesus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through generations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still got joy in chaos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I've got peace that makes no sense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I won't be going under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not held by my own strength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I've built my life on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never let me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He's faithful in every season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 why would He fail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won’t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He won't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 won't fail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Rain came and wind blew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house was built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safe with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I’m standing strong on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going to make it through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‘Cause</a:t>
            </a:r>
            <a:r>
              <a:rPr lang="en-GB" sz="4000" dirty="0">
                <a:solidFill>
                  <a:schemeClr val="bg1"/>
                </a:solidFill>
              </a:rPr>
              <a:t> my house is built on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990000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1176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In Christ Alone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3350395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Keith Getty | Stuart Townend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2001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my hope is found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 is my light my strength my song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Cornerstone this solid Ground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Firm through the fiercest drought and storm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What heights of love what depths of peace</a:t>
            </a:r>
          </a:p>
          <a:p>
            <a:r>
              <a:rPr lang="en-GB" sz="3800" dirty="0">
                <a:solidFill>
                  <a:schemeClr val="bg1"/>
                </a:solidFill>
              </a:rPr>
              <a:t>When fears are stilled when strivings cease</a:t>
            </a:r>
          </a:p>
          <a:p>
            <a:r>
              <a:rPr lang="en-GB" sz="3800" dirty="0">
                <a:solidFill>
                  <a:schemeClr val="bg1"/>
                </a:solidFill>
              </a:rPr>
              <a:t>My Comforter my All in All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love of Christ I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Glorious Day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7081388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Jason Ingram | Jonathan Smith | Kristian Stanfill | Sean Curran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2017 KPS 1.0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Sounds Of Jericho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 Together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Hickory Bill Doc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748339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In Christ alone who took on flesh</a:t>
            </a:r>
          </a:p>
          <a:p>
            <a:r>
              <a:rPr lang="en-GB" sz="3800" dirty="0">
                <a:solidFill>
                  <a:schemeClr val="bg1"/>
                </a:solidFill>
              </a:rPr>
              <a:t>Fullness of God in helpless babe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gift of love and righteousness</a:t>
            </a:r>
          </a:p>
          <a:p>
            <a:r>
              <a:rPr lang="en-GB" sz="3800" dirty="0">
                <a:solidFill>
                  <a:schemeClr val="bg1"/>
                </a:solidFill>
              </a:rPr>
              <a:t>Scorned by the ones He came to save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on that cross as Jesus died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The wrath of God was satisfied</a:t>
            </a:r>
          </a:p>
          <a:p>
            <a:r>
              <a:rPr lang="en-GB" sz="3800" dirty="0">
                <a:solidFill>
                  <a:schemeClr val="bg1"/>
                </a:solidFill>
              </a:rPr>
              <a:t>For every sin on Him was laid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death of Christ I live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There in the ground His body lay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Light of the world by darkness slain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Then bursting forth in glorious Day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 from the grave He rose again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as He stands in victory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Sin's curse has lost its grip on me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I am His and He is mine</a:t>
            </a:r>
          </a:p>
          <a:p>
            <a:r>
              <a:rPr lang="en-GB" sz="3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Bought with the precious blood of Christ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3005588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3800" dirty="0">
                <a:solidFill>
                  <a:schemeClr val="bg1"/>
                </a:solidFill>
              </a:rPr>
              <a:t>No guilt in life no fear in death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This is the power of Christ in 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From life's first cry to final breath</a:t>
            </a:r>
          </a:p>
          <a:p>
            <a:r>
              <a:rPr lang="en-GB" sz="3800" dirty="0">
                <a:solidFill>
                  <a:schemeClr val="bg1"/>
                </a:solidFill>
              </a:rPr>
              <a:t>Jesus commands my destiny</a:t>
            </a:r>
          </a:p>
          <a:p>
            <a:r>
              <a:rPr lang="en-GB" sz="3800" dirty="0">
                <a:solidFill>
                  <a:schemeClr val="bg1"/>
                </a:solidFill>
              </a:rPr>
              <a:t>No power of hell no scheme of man</a:t>
            </a:r>
          </a:p>
          <a:p>
            <a:r>
              <a:rPr lang="en-GB" sz="3800" dirty="0">
                <a:solidFill>
                  <a:schemeClr val="bg1"/>
                </a:solidFill>
              </a:rPr>
              <a:t>Can ever pluck me from His hand</a:t>
            </a:r>
          </a:p>
          <a:p>
            <a:r>
              <a:rPr lang="en-GB" sz="3800" dirty="0">
                <a:solidFill>
                  <a:schemeClr val="bg1"/>
                </a:solidFill>
              </a:rPr>
              <a:t>Till He returns or calls me home</a:t>
            </a:r>
          </a:p>
          <a:p>
            <a:r>
              <a:rPr lang="en-GB" sz="3800" dirty="0">
                <a:solidFill>
                  <a:schemeClr val="bg1"/>
                </a:solidFill>
              </a:rPr>
              <a:t>Here in the power of Christ I'll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164038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97A257A-9CBA-0BD1-93F3-D2C09425E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381000"/>
            <a:ext cx="9134475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2ED24686-D95C-DECA-D51E-F4BBFD2D06F1}"/>
              </a:ext>
            </a:extLst>
          </p:cNvPr>
          <p:cNvSpPr txBox="1">
            <a:spLocks/>
          </p:cNvSpPr>
          <p:nvPr/>
        </p:nvSpPr>
        <p:spPr>
          <a:xfrm>
            <a:off x="6444208" y="1628800"/>
            <a:ext cx="2304256" cy="302433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4800" dirty="0">
                <a:solidFill>
                  <a:schemeClr val="bg1"/>
                </a:solidFill>
              </a:rPr>
              <a:t>15</a:t>
            </a:r>
            <a:r>
              <a:rPr lang="en-GB" sz="4800" baseline="30000" dirty="0">
                <a:solidFill>
                  <a:schemeClr val="bg1"/>
                </a:solidFill>
              </a:rPr>
              <a:t>th</a:t>
            </a:r>
            <a:r>
              <a:rPr lang="en-GB" sz="4800" dirty="0">
                <a:solidFill>
                  <a:schemeClr val="bg1"/>
                </a:solidFill>
              </a:rPr>
              <a:t> Oct</a:t>
            </a:r>
          </a:p>
        </p:txBody>
      </p:sp>
    </p:spTree>
    <p:extLst>
      <p:ext uri="{BB962C8B-B14F-4D97-AF65-F5344CB8AC3E}">
        <p14:creationId xmlns:p14="http://schemas.microsoft.com/office/powerpoint/2010/main" val="61988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9495C4-EDA8-7854-1C7C-C96C7FF8B55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67" r="6326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338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3" name="Picture 2" descr="A red and white sign&#10;&#10;Description automatically generated with low confidence">
            <a:extLst>
              <a:ext uri="{FF2B5EF4-FFF2-40B4-BE49-F238E27FC236}">
                <a16:creationId xmlns:a16="http://schemas.microsoft.com/office/drawing/2014/main" id="{568C51E5-4E52-94E1-1E2A-702861E5D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839" r="-1" b="23099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127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My Worship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7098688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Philip Nathan Thompson |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2017 Integrity Worship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Phil Thompson Worship (Admin. by Integrity Music Ltd)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Zenzo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Matoga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09637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of the things You've done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no one can worship You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752152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buried beneath my shame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Who could carry that kind of weight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126473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Here's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Receive my worship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worship</a:t>
            </a:r>
            <a:br>
              <a:rPr lang="en-GB" sz="4400" dirty="0">
                <a:solidFill>
                  <a:schemeClr val="bg1"/>
                </a:solidFill>
              </a:rPr>
            </a:br>
            <a:endParaRPr lang="en-GB" sz="4400" dirty="0">
              <a:solidFill>
                <a:schemeClr val="bg1"/>
              </a:solidFill>
            </a:endParaRP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3253230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And I will not be silent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As long as I am breathing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always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6635587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Thank You, Thank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all you have done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2526716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996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781863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187792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6275385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4660395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7845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was breathing but not alive</a:t>
            </a:r>
          </a:p>
          <a:p>
            <a:r>
              <a:rPr lang="en-GB" sz="4800" dirty="0">
                <a:solidFill>
                  <a:schemeClr val="bg1"/>
                </a:solidFill>
              </a:rPr>
              <a:t>All my failures I tried to hide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was my tomb 'til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947288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1847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Now Your mercy has saved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Now Your freedom is all that I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The old made new Jesus when I met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213867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needed rescue my sin was heavy</a:t>
            </a:r>
          </a:p>
          <a:p>
            <a:r>
              <a:rPr lang="en-GB" sz="4000" dirty="0">
                <a:solidFill>
                  <a:schemeClr val="bg1"/>
                </a:solidFill>
              </a:rPr>
              <a:t>But chains break at the weight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needed shelter I was an orphan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 call me a citizen of Heaven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I was broken You were my healing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Now Your love is the air that I'm breathing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have a future my eyes are open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0883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(</a:t>
            </a:r>
            <a:r>
              <a:rPr lang="en-GB" sz="4000" dirty="0" err="1">
                <a:solidFill>
                  <a:schemeClr val="bg1"/>
                </a:solidFill>
              </a:rPr>
              <a:t>'Cause</a:t>
            </a:r>
            <a:r>
              <a:rPr lang="en-GB" sz="4000" dirty="0">
                <a:solidFill>
                  <a:schemeClr val="bg1"/>
                </a:solidFill>
              </a:rPr>
              <a:t> when) You called my name (and)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called my name (and)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ran out of that grave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Out of the darkness into Your glorious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539850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2604</TotalTime>
  <Words>1368</Words>
  <Application>Microsoft Office PowerPoint</Application>
  <PresentationFormat>On-screen Show (4:3)</PresentationFormat>
  <Paragraphs>228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217</cp:revision>
  <dcterms:created xsi:type="dcterms:W3CDTF">2019-09-23T12:06:27Z</dcterms:created>
  <dcterms:modified xsi:type="dcterms:W3CDTF">2022-10-01T20:56:54Z</dcterms:modified>
</cp:coreProperties>
</file>