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6" r:id="rId2"/>
    <p:sldId id="657" r:id="rId3"/>
    <p:sldId id="661" r:id="rId4"/>
    <p:sldId id="658" r:id="rId5"/>
    <p:sldId id="659" r:id="rId6"/>
    <p:sldId id="660" r:id="rId7"/>
    <p:sldId id="713" r:id="rId8"/>
    <p:sldId id="122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419631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332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2024-07-08T10:54:20Z</dcterms:modified>
</cp:coreProperties>
</file>