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2" r:id="rId2"/>
    <p:sldId id="454" r:id="rId3"/>
    <p:sldId id="455" r:id="rId4"/>
    <p:sldId id="456" r:id="rId5"/>
    <p:sldId id="457" r:id="rId6"/>
    <p:sldId id="458" r:id="rId7"/>
    <p:sldId id="122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08/07/2024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How Great Is Our God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4348399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Tomlin | Ed Cash | Jesse Reeves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2004 </a:t>
            </a:r>
            <a:r>
              <a:rPr lang="en-GB" sz="1200" dirty="0" err="1">
                <a:solidFill>
                  <a:schemeClr val="bg1"/>
                </a:solidFill>
              </a:rPr>
              <a:t>sixsteps</a:t>
            </a:r>
            <a:r>
              <a:rPr lang="en-GB" sz="1200" dirty="0">
                <a:solidFill>
                  <a:schemeClr val="bg1"/>
                </a:solidFill>
              </a:rPr>
              <a:t> Music (Admin. by Integrity Music Ltd)</a:t>
            </a:r>
          </a:p>
          <a:p>
            <a:r>
              <a:rPr lang="en-GB" sz="1200" dirty="0" err="1">
                <a:solidFill>
                  <a:schemeClr val="bg1"/>
                </a:solidFill>
              </a:rPr>
              <a:t>Vamos</a:t>
            </a:r>
            <a:r>
              <a:rPr lang="en-GB" sz="1200" dirty="0">
                <a:solidFill>
                  <a:schemeClr val="bg1"/>
                </a:solidFill>
              </a:rPr>
              <a:t> Publishing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worshiptogether.com songs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Wondrously Made Songs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 splendour of the King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Clothed in majesty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Let all the earth rejoice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the earth rejoice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wraps Himself in light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darkness tries to hide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trembles at His voice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trembles at His voice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66320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0041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age to age He stands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time is in His hands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Beginning and the End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Godhead three in 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Father Spirit Son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Lion and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Lion and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5402856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3532852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Name above all names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Worthy of all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My heart will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4219709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Sing with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all will see how great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great is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399166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751</TotalTime>
  <Words>261</Words>
  <Application>Microsoft Office PowerPoint</Application>
  <PresentationFormat>On-screen Show (4:3)</PresentationFormat>
  <Paragraphs>54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2024-07-08T10:57:22Z</dcterms:modified>
</cp:coreProperties>
</file>