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215" r:id="rId2"/>
    <p:sldId id="1216" r:id="rId3"/>
    <p:sldId id="1217" r:id="rId4"/>
    <p:sldId id="121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Open The Eyes of My Heart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2298355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40796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Open the eyes of my heart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 the eyes of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18151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To see You high and lifted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Shining in the light of Your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Pour out Your power and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we sing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44799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96186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749</TotalTime>
  <Words>117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2024-07-08T10:48:03Z</dcterms:modified>
</cp:coreProperties>
</file>