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219" r:id="rId2"/>
    <p:sldId id="1220" r:id="rId3"/>
    <p:sldId id="1221" r:id="rId4"/>
    <p:sldId id="1222" r:id="rId5"/>
    <p:sldId id="1223" r:id="rId6"/>
    <p:sldId id="1227" r:id="rId7"/>
    <p:sldId id="524" r:id="rId8"/>
    <p:sldId id="525" r:id="rId9"/>
    <p:sldId id="1228" r:id="rId10"/>
    <p:sldId id="52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210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This is Our God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7211413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Pat Barrett | Phil Wickham | Steven Furtick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Brandon Lake Music; Phil Wickham Music; Simply Global Songs; Capitol CMG Genesis; Housefires Sounds; Music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43360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walls that we called sin and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prisons that we couldn’t escape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walls are rubble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giants we called death and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mountains that stood in 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giants are dead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04622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278563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that fear that took our breath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Faith so weak that we could barely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heard every word every whisper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those altars in the wilderness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Tell the story of His faithfulness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Never once did He fail and He never will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72994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7372</TotalTime>
  <Words>371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2024-07-08T11:04:29Z</dcterms:modified>
</cp:coreProperties>
</file>