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950" r:id="rId2"/>
    <p:sldId id="1059" r:id="rId3"/>
    <p:sldId id="1055" r:id="rId4"/>
    <p:sldId id="1244" r:id="rId5"/>
    <p:sldId id="1245" r:id="rId6"/>
    <p:sldId id="1246" r:id="rId7"/>
    <p:sldId id="1247" r:id="rId8"/>
    <p:sldId id="1248" r:id="rId9"/>
    <p:sldId id="1249" r:id="rId10"/>
    <p:sldId id="1250" r:id="rId11"/>
    <p:sldId id="460" r:id="rId12"/>
    <p:sldId id="477" r:id="rId13"/>
    <p:sldId id="478" r:id="rId14"/>
    <p:sldId id="1251" r:id="rId15"/>
    <p:sldId id="461" r:id="rId16"/>
    <p:sldId id="462" r:id="rId17"/>
    <p:sldId id="463" r:id="rId18"/>
    <p:sldId id="464" r:id="rId19"/>
    <p:sldId id="1224" r:id="rId20"/>
    <p:sldId id="1252" r:id="rId21"/>
    <p:sldId id="581" r:id="rId22"/>
    <p:sldId id="650" r:id="rId23"/>
    <p:sldId id="582" r:id="rId24"/>
    <p:sldId id="501" r:id="rId25"/>
    <p:sldId id="1253" r:id="rId26"/>
    <p:sldId id="1254" r:id="rId27"/>
    <p:sldId id="1255" r:id="rId28"/>
    <p:sldId id="1256" r:id="rId29"/>
    <p:sldId id="1257" r:id="rId30"/>
    <p:sldId id="1258" r:id="rId31"/>
    <p:sldId id="1259" r:id="rId32"/>
    <p:sldId id="1260" r:id="rId33"/>
    <p:sldId id="1235" r:id="rId34"/>
    <p:sldId id="954" r:id="rId35"/>
    <p:sldId id="1214" r:id="rId36"/>
    <p:sldId id="1171" r:id="rId37"/>
    <p:sldId id="1243" r:id="rId38"/>
    <p:sldId id="1122" r:id="rId39"/>
    <p:sldId id="642" r:id="rId40"/>
    <p:sldId id="607" r:id="rId41"/>
    <p:sldId id="643" r:id="rId42"/>
    <p:sldId id="644" r:id="rId43"/>
    <p:sldId id="645" r:id="rId44"/>
    <p:sldId id="94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1244"/>
            <p14:sldId id="1245"/>
            <p14:sldId id="1246"/>
            <p14:sldId id="1247"/>
            <p14:sldId id="1248"/>
            <p14:sldId id="1249"/>
            <p14:sldId id="1250"/>
            <p14:sldId id="460"/>
            <p14:sldId id="477"/>
            <p14:sldId id="478"/>
            <p14:sldId id="1251"/>
            <p14:sldId id="461"/>
            <p14:sldId id="462"/>
            <p14:sldId id="463"/>
            <p14:sldId id="464"/>
            <p14:sldId id="1224"/>
            <p14:sldId id="1252"/>
            <p14:sldId id="581"/>
            <p14:sldId id="650"/>
            <p14:sldId id="582"/>
            <p14:sldId id="501"/>
            <p14:sldId id="1253"/>
            <p14:sldId id="1254"/>
            <p14:sldId id="1255"/>
            <p14:sldId id="1256"/>
            <p14:sldId id="1257"/>
            <p14:sldId id="1258"/>
            <p14:sldId id="1259"/>
            <p14:sldId id="1260"/>
            <p14:sldId id="1235"/>
            <p14:sldId id="954"/>
            <p14:sldId id="1214"/>
            <p14:sldId id="1171"/>
            <p14:sldId id="1243"/>
            <p14:sldId id="1122"/>
            <p14:sldId id="642"/>
            <p14:sldId id="607"/>
            <p14:sldId id="643"/>
            <p14:sldId id="644"/>
            <p14:sldId id="645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2265" autoAdjust="0"/>
  </p:normalViewPr>
  <p:slideViewPr>
    <p:cSldViewPr>
      <p:cViewPr varScale="1">
        <p:scale>
          <a:sx n="84" d="100"/>
          <a:sy n="84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29th September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836712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Your kingdom 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9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Is Thy Faithfulness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18723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Thomas </a:t>
            </a:r>
            <a:r>
              <a:rPr lang="en-GB" sz="1200" dirty="0" err="1">
                <a:solidFill>
                  <a:schemeClr val="bg1"/>
                </a:solidFill>
              </a:rPr>
              <a:t>Obediah</a:t>
            </a:r>
            <a:r>
              <a:rPr lang="en-GB" sz="1200" dirty="0">
                <a:solidFill>
                  <a:schemeClr val="bg1"/>
                </a:solidFill>
              </a:rPr>
              <a:t> Chisholm | William Marion Runyan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Words: 1923. Renewed 1951 Hope Publishing Company; Music: 1923. Renewed 1951 Hope Publishing Company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376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941253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my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shadow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turning with Thee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 </a:t>
            </a:r>
            <a:r>
              <a:rPr lang="en-GB" sz="3600" dirty="0" err="1">
                <a:solidFill>
                  <a:schemeClr val="bg1"/>
                </a:solidFill>
              </a:rPr>
              <a:t>changest</a:t>
            </a:r>
            <a:r>
              <a:rPr lang="en-GB" sz="3600" dirty="0">
                <a:solidFill>
                  <a:schemeClr val="bg1"/>
                </a:solidFill>
              </a:rPr>
              <a:t> not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compassions they fail not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Thou hast been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 forever wilt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680519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6724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Summer and winter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springtime and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Sun moon and stars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their courses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 with all nature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manifold witness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Thy great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Mercy and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2754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4045925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Pardon for sin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 peace that </a:t>
            </a:r>
            <a:r>
              <a:rPr lang="en-GB" sz="3600" dirty="0" err="1">
                <a:solidFill>
                  <a:schemeClr val="bg1"/>
                </a:solidFill>
              </a:rPr>
              <a:t>endureth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Thy own dear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cheer and to guide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for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bright hope for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Blessings all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ten thousand beside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955632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97006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26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4F0A8-9E62-9120-A2A5-72550305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012"/>
            <a:ext cx="9144000" cy="51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A98782E-967F-0838-0E28-455A6DA15D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55" y="0"/>
            <a:ext cx="48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8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He Knows My Name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2151368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Tommy Walker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1996 Universal Music - Brentwood Benson Songs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455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03591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have a Maker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formed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even time began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life was in His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knows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knows my every thought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sees each tear that falls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hears me when I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4309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have a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calls me His 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He'll never leave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where I 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955473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knows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knows my every thought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sees each tear that falls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hears me when I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41484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1333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10972</TotalTime>
  <Words>1188</Words>
  <Application>Microsoft Office PowerPoint</Application>
  <PresentationFormat>On-screen Show (4:3)</PresentationFormat>
  <Paragraphs>239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535</cp:revision>
  <dcterms:created xsi:type="dcterms:W3CDTF">2019-09-23T12:06:27Z</dcterms:created>
  <dcterms:modified xsi:type="dcterms:W3CDTF">2024-09-23T09:22:27Z</dcterms:modified>
</cp:coreProperties>
</file>