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59" r:id="rId2"/>
    <p:sldId id="926" r:id="rId3"/>
    <p:sldId id="927" r:id="rId4"/>
    <p:sldId id="928" r:id="rId5"/>
    <p:sldId id="522" r:id="rId6"/>
    <p:sldId id="523" r:id="rId7"/>
    <p:sldId id="524" r:id="rId8"/>
    <p:sldId id="525" r:id="rId9"/>
    <p:sldId id="518" r:id="rId10"/>
    <p:sldId id="934" r:id="rId11"/>
    <p:sldId id="520" r:id="rId12"/>
    <p:sldId id="935" r:id="rId13"/>
    <p:sldId id="521" r:id="rId14"/>
    <p:sldId id="93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82272" autoAdjust="0"/>
  </p:normalViewPr>
  <p:slideViewPr>
    <p:cSldViewPr>
      <p:cViewPr varScale="1">
        <p:scale>
          <a:sx n="91" d="100"/>
          <a:sy n="91" d="100"/>
        </p:scale>
        <p:origin x="1596" y="96"/>
      </p:cViewPr>
      <p:guideLst>
        <p:guide orient="horz" pos="2160"/>
        <p:guide pos="2880"/>
      </p:guideLst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12/07/2023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661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12/07/2023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12/07/2023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>
                <a:solidFill>
                  <a:schemeClr val="bg1"/>
                </a:solidFill>
              </a:rPr>
              <a:t>Hoo Are 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12-07-2023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We worship the God who was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worship the God who is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worship the God who evermore will be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opened the prison doors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parted the raging sea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 He holds the victory yeah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771312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There’s joy in the house of the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There’s joy in the house of the Lord today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we won’t be quiet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shout out Your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4124280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There’s joy in the house of the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Our God is surely in this place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we won’t be quiet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shout out Your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530224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We sing to the God who heals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sing to the God who saves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sing to the God who always makes a way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He hung up on that cross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Then He rose up from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God’s still rolling stones away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3632824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We were the beggars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Now we’re royalty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were the prisoners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Now we’re running free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are forgiven accepted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Redeemed by His grace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the house of the Lord sing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3138042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Praise You Anywhere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7219772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Ben Fielding | Brandon Lake | Hank Bentley | Jacob Sooter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Brandon Lake Music; Capitol CMG Paragon; Songs By That Dog Will Hunt; Just When Publishing; So Essential Tunes; SHOUT MP Brio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License # 33265</a:t>
            </a:r>
          </a:p>
        </p:txBody>
      </p:sp>
    </p:spTree>
    <p:extLst>
      <p:ext uri="{BB962C8B-B14F-4D97-AF65-F5344CB8AC3E}">
        <p14:creationId xmlns:p14="http://schemas.microsoft.com/office/powerpoint/2010/main" val="2182960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Sometimes you’ve </a:t>
            </a:r>
            <a:r>
              <a:rPr lang="en-GB" sz="4000" dirty="0" err="1">
                <a:solidFill>
                  <a:schemeClr val="bg1"/>
                </a:solidFill>
              </a:rPr>
              <a:t>gotta</a:t>
            </a:r>
            <a:r>
              <a:rPr lang="en-GB" sz="4000" dirty="0">
                <a:solidFill>
                  <a:schemeClr val="bg1"/>
                </a:solidFill>
              </a:rPr>
              <a:t> dance through the darkness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through the fire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when it don’t make sense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Sometimes you’ve </a:t>
            </a:r>
            <a:r>
              <a:rPr lang="en-GB" sz="4000" dirty="0" err="1">
                <a:solidFill>
                  <a:schemeClr val="bg1"/>
                </a:solidFill>
              </a:rPr>
              <a:t>gotta</a:t>
            </a:r>
            <a:r>
              <a:rPr lang="en-GB" sz="4000" dirty="0">
                <a:solidFill>
                  <a:schemeClr val="bg1"/>
                </a:solidFill>
              </a:rPr>
              <a:t> stare down the giant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Worship from the lion’s den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3009598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Sometimes you’ve </a:t>
            </a:r>
            <a:r>
              <a:rPr lang="en-GB" sz="4000" dirty="0" err="1">
                <a:solidFill>
                  <a:schemeClr val="bg1"/>
                </a:solidFill>
              </a:rPr>
              <a:t>gotta</a:t>
            </a:r>
            <a:r>
              <a:rPr lang="en-GB" sz="4000" dirty="0">
                <a:solidFill>
                  <a:schemeClr val="bg1"/>
                </a:solidFill>
              </a:rPr>
              <a:t> shout it from the mountain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Louder in the valley</a:t>
            </a:r>
          </a:p>
          <a:p>
            <a:r>
              <a:rPr lang="en-GB" sz="4000" dirty="0">
                <a:solidFill>
                  <a:schemeClr val="bg1"/>
                </a:solidFill>
              </a:rPr>
              <a:t>Trusting that He’s </a:t>
            </a:r>
            <a:r>
              <a:rPr lang="en-GB" sz="4000" dirty="0" err="1">
                <a:solidFill>
                  <a:schemeClr val="bg1"/>
                </a:solidFill>
              </a:rPr>
              <a:t>gonna</a:t>
            </a:r>
            <a:r>
              <a:rPr lang="en-GB" sz="4000" dirty="0">
                <a:solidFill>
                  <a:schemeClr val="bg1"/>
                </a:solidFill>
              </a:rPr>
              <a:t> get you there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Sometimes you’ve </a:t>
            </a:r>
            <a:r>
              <a:rPr lang="en-GB" sz="4000" dirty="0" err="1">
                <a:solidFill>
                  <a:schemeClr val="bg1"/>
                </a:solidFill>
              </a:rPr>
              <a:t>gotta</a:t>
            </a:r>
            <a:r>
              <a:rPr lang="en-GB" sz="4000" dirty="0">
                <a:solidFill>
                  <a:schemeClr val="bg1"/>
                </a:solidFill>
              </a:rPr>
              <a:t> welcome the wonder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Wait for the answer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Worship with your hands in the air</a:t>
            </a: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I’ll praise You anywhere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32418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Praise, Give Him praise, Give Him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 the highest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Praise, Give Him praise, Give Him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 the highest</a:t>
            </a:r>
            <a:br>
              <a:rPr lang="en-GB" sz="4000" dirty="0">
                <a:solidFill>
                  <a:schemeClr val="bg1"/>
                </a:solidFill>
              </a:rPr>
            </a:b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He is worthy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Yes, He is worthy of all of the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243066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Sometimes you’ve </a:t>
            </a:r>
            <a:r>
              <a:rPr lang="en-GB" sz="4000" dirty="0" err="1">
                <a:solidFill>
                  <a:schemeClr val="bg1"/>
                </a:solidFill>
              </a:rPr>
              <a:t>gotta</a:t>
            </a:r>
            <a:r>
              <a:rPr lang="en-GB" sz="4000" dirty="0">
                <a:solidFill>
                  <a:schemeClr val="bg1"/>
                </a:solidFill>
              </a:rPr>
              <a:t> praise in the prison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Cry out to heaven</a:t>
            </a:r>
          </a:p>
          <a:p>
            <a:r>
              <a:rPr lang="en-GB" sz="4000" dirty="0">
                <a:solidFill>
                  <a:schemeClr val="bg1"/>
                </a:solidFill>
              </a:rPr>
              <a:t>Shout it ‘til the doors swing wide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Sometimes you’ve </a:t>
            </a:r>
            <a:r>
              <a:rPr lang="en-GB" sz="4000" dirty="0" err="1">
                <a:solidFill>
                  <a:schemeClr val="bg1"/>
                </a:solidFill>
              </a:rPr>
              <a:t>gotta</a:t>
            </a:r>
            <a:r>
              <a:rPr lang="en-GB" sz="4000" dirty="0">
                <a:solidFill>
                  <a:schemeClr val="bg1"/>
                </a:solidFill>
              </a:rPr>
              <a:t> stand on your shackles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Brave in the battle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Worship with your hands held high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I’ll praise You anywhere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85474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Faithful all my life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Blessings day and night</a:t>
            </a:r>
          </a:p>
          <a:p>
            <a:r>
              <a:rPr lang="en-GB" sz="4000" dirty="0">
                <a:solidFill>
                  <a:schemeClr val="bg1"/>
                </a:solidFill>
              </a:rPr>
              <a:t>Countless reasons why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I’ll praise You anywhere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Every promise kept</a:t>
            </a:r>
          </a:p>
          <a:p>
            <a:r>
              <a:rPr lang="en-GB" sz="4000" dirty="0">
                <a:solidFill>
                  <a:schemeClr val="bg1"/>
                </a:solidFill>
              </a:rPr>
              <a:t>Goodness every step</a:t>
            </a:r>
          </a:p>
          <a:p>
            <a:r>
              <a:rPr lang="en-GB" sz="4000" dirty="0">
                <a:solidFill>
                  <a:schemeClr val="bg1"/>
                </a:solidFill>
              </a:rPr>
              <a:t>Each and every breath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I’ll praise You anywhere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462292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Oh, I'll praise You anywhere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Oh, the mountain, the valley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know that You're with me there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I'll praise You anywhere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Praise God from whom all blessings flow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Him all creatures here below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Him above ye heavenly hosts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Praise Father, Son and Holy Ghost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3929356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House Of The Lord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7168995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2020 Phil Wickham </a:t>
            </a:r>
            <a:r>
              <a:rPr lang="en-GB" sz="1200" dirty="0" err="1">
                <a:solidFill>
                  <a:schemeClr val="bg1"/>
                </a:solidFill>
              </a:rPr>
              <a:t>MusicSimply</a:t>
            </a:r>
            <a:r>
              <a:rPr lang="en-GB" sz="1200" dirty="0">
                <a:solidFill>
                  <a:schemeClr val="bg1"/>
                </a:solidFill>
              </a:rPr>
              <a:t> Global </a:t>
            </a:r>
            <a:r>
              <a:rPr lang="en-GB" sz="1200" dirty="0" err="1">
                <a:solidFill>
                  <a:schemeClr val="bg1"/>
                </a:solidFill>
              </a:rPr>
              <a:t>SongsBe</a:t>
            </a:r>
            <a:r>
              <a:rPr lang="en-GB" sz="1200" dirty="0">
                <a:solidFill>
                  <a:schemeClr val="bg1"/>
                </a:solidFill>
              </a:rPr>
              <a:t> Essential </a:t>
            </a:r>
            <a:r>
              <a:rPr lang="en-GB" sz="1200" dirty="0" err="1">
                <a:solidFill>
                  <a:schemeClr val="bg1"/>
                </a:solidFill>
              </a:rPr>
              <a:t>SongsCashagamble</a:t>
            </a:r>
            <a:r>
              <a:rPr lang="en-GB" sz="1200" dirty="0">
                <a:solidFill>
                  <a:schemeClr val="bg1"/>
                </a:solidFill>
              </a:rPr>
              <a:t> Jet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Note: Reproduction of this sheet music requires a CCLI Music Reproduction Licence. Please report all copies.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4215526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5472</TotalTime>
  <Words>552</Words>
  <Application>Microsoft Office PowerPoint</Application>
  <PresentationFormat>On-screen Show (4:3)</PresentationFormat>
  <Paragraphs>96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334</cp:revision>
  <dcterms:created xsi:type="dcterms:W3CDTF">2019-09-23T12:06:27Z</dcterms:created>
  <dcterms:modified xsi:type="dcterms:W3CDTF">2023-07-12T18:48:07Z</dcterms:modified>
</cp:coreProperties>
</file>