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4" r:id="rId6"/>
    <p:sldId id="476" r:id="rId7"/>
    <p:sldId id="477" r:id="rId8"/>
    <p:sldId id="478" r:id="rId9"/>
    <p:sldId id="479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4" r:id="rId21"/>
    <p:sldId id="523" r:id="rId22"/>
    <p:sldId id="525" r:id="rId23"/>
    <p:sldId id="481" r:id="rId24"/>
    <p:sldId id="482" r:id="rId25"/>
    <p:sldId id="483" r:id="rId26"/>
    <p:sldId id="484" r:id="rId27"/>
    <p:sldId id="486" r:id="rId28"/>
    <p:sldId id="485" r:id="rId29"/>
    <p:sldId id="509" r:id="rId30"/>
    <p:sldId id="491" r:id="rId31"/>
    <p:sldId id="492" r:id="rId32"/>
    <p:sldId id="493" r:id="rId33"/>
    <p:sldId id="494" r:id="rId34"/>
    <p:sldId id="511" r:id="rId35"/>
    <p:sldId id="510" r:id="rId36"/>
    <p:sldId id="5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26-08-2021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Ancient Of Days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798108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Gary Sadler | Jamie Harvill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1992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1624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Blessing and honour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Glory and power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nation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of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8135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tongue in heaven and earth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Shall declare Your glory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knee shall bow at Your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will be exalted O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Your kingdom shall not pass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7913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Your kingdom shall reign</a:t>
            </a:r>
          </a:p>
          <a:p>
            <a:r>
              <a:rPr lang="en-GB" sz="5400" dirty="0">
                <a:solidFill>
                  <a:schemeClr val="bg1"/>
                </a:solidFill>
              </a:rPr>
              <a:t>Over all the earth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none can compare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Your matchless worth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897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10,000 Reasons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6016351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The sun comes up it's a new day dawning</a:t>
            </a:r>
          </a:p>
          <a:p>
            <a:r>
              <a:rPr lang="en-GB" sz="5200" dirty="0">
                <a:solidFill>
                  <a:schemeClr val="bg1"/>
                </a:solidFill>
              </a:rPr>
              <a:t>It's time to sing Your song again</a:t>
            </a:r>
          </a:p>
          <a:p>
            <a:r>
              <a:rPr lang="en-GB" sz="5200" dirty="0">
                <a:solidFill>
                  <a:schemeClr val="bg1"/>
                </a:solidFill>
              </a:rPr>
              <a:t>Whatever may pass and whatever lies before me</a:t>
            </a:r>
          </a:p>
          <a:p>
            <a:r>
              <a:rPr lang="en-GB" sz="5200" dirty="0">
                <a:solidFill>
                  <a:schemeClr val="bg1"/>
                </a:solidFill>
              </a:rPr>
              <a:t>Let me be singing when the evening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You're rich in love and You're slow to anger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Your name is great and Your heart is kind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all Your goodness I will keep on singing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reasons for my heart to find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And on that day when my strength is failing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end draws near and my time has come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Still my soul will sing Your praise unending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years and then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09037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4818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You're Worthy Of My Praise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487976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Ruis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Shade Tree Music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worship (I will worship)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all of my heart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(with all of my heart)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will praise You (I will praise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all of my strength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(all my strength)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seek You (I will seek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of my days (all of my days)</a:t>
            </a:r>
          </a:p>
          <a:p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will follow (I will follow)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of Your ways (all Your ways)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will give You all my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will give You all my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I long to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are worthy of my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bow down (I will bow down)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And hail You as King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(and hail You as King)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will serve You (I will serve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Give You everything (everything)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will lift up (I will lift up)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My eyes to Your throne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(my eyes to Your throne)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I will trust You (I will trust You)</a:t>
            </a:r>
          </a:p>
          <a:p>
            <a:r>
              <a:rPr lang="en-GB" sz="4400" dirty="0">
                <a:solidFill>
                  <a:schemeClr val="bg1"/>
                </a:solidFill>
              </a:rPr>
              <a:t>Trust You alone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(</a:t>
            </a:r>
            <a:r>
              <a:rPr lang="en-GB" sz="4400">
                <a:solidFill>
                  <a:schemeClr val="bg1"/>
                </a:solidFill>
              </a:rPr>
              <a:t>Trust in You </a:t>
            </a:r>
            <a:r>
              <a:rPr lang="en-GB" sz="4400" dirty="0">
                <a:solidFill>
                  <a:schemeClr val="bg1"/>
                </a:solidFill>
              </a:rPr>
              <a:t>alone)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20946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will give You all my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will give You all my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I long to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are worthy of my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22240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As The Deer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1431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Martin Nystrom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1984 Restoration Music, Ltd. (Admin. by Restoration Music Ltd.)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0835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As the deer </a:t>
            </a:r>
            <a:r>
              <a:rPr lang="en-GB" sz="5400" dirty="0" err="1">
                <a:solidFill>
                  <a:schemeClr val="bg1"/>
                </a:solidFill>
              </a:rPr>
              <a:t>panteth</a:t>
            </a:r>
            <a:r>
              <a:rPr lang="en-GB" sz="5400" dirty="0">
                <a:solidFill>
                  <a:schemeClr val="bg1"/>
                </a:solidFill>
              </a:rPr>
              <a:t> for the water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my soul </a:t>
            </a:r>
            <a:r>
              <a:rPr lang="en-GB" sz="5400" dirty="0" err="1">
                <a:solidFill>
                  <a:schemeClr val="bg1"/>
                </a:solidFill>
              </a:rPr>
              <a:t>longeth</a:t>
            </a:r>
            <a:r>
              <a:rPr lang="en-GB" sz="5400" dirty="0">
                <a:solidFill>
                  <a:schemeClr val="bg1"/>
                </a:solidFill>
              </a:rPr>
              <a:t> after Thee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420128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592476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my friend and You are my brother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Even though You are a King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love You more than any other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much more than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250371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547975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want You more than gold or silver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Only You can satisfy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the real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joy-giver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the apple of my eye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609571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10835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1286</Words>
  <Application>Microsoft Office PowerPoint</Application>
  <PresentationFormat>On-screen Show (4:3)</PresentationFormat>
  <Paragraphs>227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115</cp:revision>
  <dcterms:created xsi:type="dcterms:W3CDTF">2019-09-23T12:06:27Z</dcterms:created>
  <dcterms:modified xsi:type="dcterms:W3CDTF">2021-09-23T12:00:47Z</dcterms:modified>
</cp:coreProperties>
</file>