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950" r:id="rId2"/>
    <p:sldId id="1236" r:id="rId3"/>
    <p:sldId id="1249" r:id="rId4"/>
    <p:sldId id="1250" r:id="rId5"/>
    <p:sldId id="1251" r:id="rId6"/>
    <p:sldId id="1252" r:id="rId7"/>
    <p:sldId id="1253" r:id="rId8"/>
    <p:sldId id="1254" r:id="rId9"/>
    <p:sldId id="1255" r:id="rId10"/>
    <p:sldId id="1215" r:id="rId11"/>
    <p:sldId id="1216" r:id="rId12"/>
    <p:sldId id="1217" r:id="rId13"/>
    <p:sldId id="1218" r:id="rId14"/>
    <p:sldId id="1235" r:id="rId15"/>
    <p:sldId id="518" r:id="rId16"/>
    <p:sldId id="520" r:id="rId17"/>
    <p:sldId id="521" r:id="rId18"/>
    <p:sldId id="522" r:id="rId19"/>
    <p:sldId id="838" r:id="rId20"/>
    <p:sldId id="840" r:id="rId21"/>
    <p:sldId id="524" r:id="rId22"/>
    <p:sldId id="841" r:id="rId23"/>
    <p:sldId id="842" r:id="rId24"/>
    <p:sldId id="843" r:id="rId25"/>
    <p:sldId id="525" r:id="rId26"/>
    <p:sldId id="1233" r:id="rId27"/>
    <p:sldId id="1237" r:id="rId28"/>
    <p:sldId id="1238" r:id="rId29"/>
    <p:sldId id="1239" r:id="rId30"/>
    <p:sldId id="1240" r:id="rId31"/>
    <p:sldId id="523" r:id="rId32"/>
    <p:sldId id="1241" r:id="rId33"/>
    <p:sldId id="1242" r:id="rId34"/>
    <p:sldId id="1243" r:id="rId35"/>
    <p:sldId id="1244" r:id="rId36"/>
    <p:sldId id="1245" r:id="rId37"/>
    <p:sldId id="1246" r:id="rId38"/>
    <p:sldId id="954" r:id="rId39"/>
    <p:sldId id="1171" r:id="rId40"/>
    <p:sldId id="1214" r:id="rId41"/>
    <p:sldId id="1122" r:id="rId42"/>
    <p:sldId id="1247" r:id="rId43"/>
    <p:sldId id="1248" r:id="rId44"/>
    <p:sldId id="94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236"/>
            <p14:sldId id="1249"/>
            <p14:sldId id="1250"/>
            <p14:sldId id="1251"/>
            <p14:sldId id="1252"/>
            <p14:sldId id="1253"/>
            <p14:sldId id="1254"/>
            <p14:sldId id="1255"/>
            <p14:sldId id="1215"/>
            <p14:sldId id="1216"/>
            <p14:sldId id="1217"/>
            <p14:sldId id="1218"/>
            <p14:sldId id="1235"/>
            <p14:sldId id="518"/>
            <p14:sldId id="520"/>
            <p14:sldId id="521"/>
            <p14:sldId id="522"/>
            <p14:sldId id="838"/>
            <p14:sldId id="840"/>
            <p14:sldId id="524"/>
            <p14:sldId id="841"/>
            <p14:sldId id="842"/>
            <p14:sldId id="843"/>
            <p14:sldId id="525"/>
            <p14:sldId id="1233"/>
            <p14:sldId id="1237"/>
            <p14:sldId id="1238"/>
            <p14:sldId id="1239"/>
            <p14:sldId id="1240"/>
            <p14:sldId id="523"/>
            <p14:sldId id="1241"/>
            <p14:sldId id="1242"/>
            <p14:sldId id="1243"/>
            <p14:sldId id="1244"/>
            <p14:sldId id="1245"/>
            <p14:sldId id="1246"/>
            <p14:sldId id="954"/>
            <p14:sldId id="1171"/>
            <p14:sldId id="1214"/>
            <p14:sldId id="1122"/>
            <p14:sldId id="1247"/>
            <p14:sldId id="1248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0BB6E-9F08-7E60-FCDA-8582E7FD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BD8A3-2630-DD5A-F813-21A301AC6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978D58-FC12-DDF8-9226-247283357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62F9-F102-6296-826D-80DC7080D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36F7-BBE1-99D8-D85A-163CCD069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F76D2-D7BE-D036-9DCF-AB7494F48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3309-6CA7-C7D8-1330-EB6D8C53A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B10AC-17F0-9DB9-5849-B55B99F47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7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77412-88BD-A166-E93D-A987CF6A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E83235-492B-0966-F154-00DF44096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311A1-669D-9444-2F04-E7A6B6C21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35448-A58C-A4A2-660C-9E1EF509A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6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3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 February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Open The Eyes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2298355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079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18151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see You high and lifted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light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 out Your power and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sing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0DB8A-D241-9AA9-5574-30058BCC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31CB-B20C-0811-7B9C-3AE24AECAC15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EE83AF-38B0-CC0F-E6EE-E767ABB401C5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E68731D5-3D98-6E1F-2D7C-85A40059D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2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A925F-3C39-460B-44A4-E86305403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A4B3-12A3-DA1A-FA81-75E5929718AF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53E09A-379B-2879-8F00-D4900DE7FDE8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868311B2-4BE5-342E-2096-ABFC5403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55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864160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4609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8E90-C81F-0982-7C3E-0556AD09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8B3D-A225-5482-4D3D-A2051F05B007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B5AEDD-814C-F8C0-5058-9988DD9875B0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C62A1301-35EA-63F6-ADDC-9B487525A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290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72123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114314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3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597976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Make Room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7122057</a:t>
            </a:r>
          </a:p>
          <a:p>
            <a:r>
              <a:rPr lang="en-GB" sz="1200" dirty="0">
                <a:solidFill>
                  <a:schemeClr val="bg1"/>
                </a:solidFill>
              </a:rPr>
              <a:t>Evelyn </a:t>
            </a:r>
            <a:r>
              <a:rPr lang="en-GB" sz="1200" dirty="0" err="1">
                <a:solidFill>
                  <a:schemeClr val="bg1"/>
                </a:solidFill>
              </a:rPr>
              <a:t>Heideriqui</a:t>
            </a:r>
            <a:r>
              <a:rPr lang="en-GB" sz="1200" dirty="0">
                <a:solidFill>
                  <a:schemeClr val="bg1"/>
                </a:solidFill>
              </a:rPr>
              <a:t> | Josh Farro | Lucas </a:t>
            </a:r>
            <a:r>
              <a:rPr lang="en-GB" sz="1200" dirty="0" err="1">
                <a:solidFill>
                  <a:schemeClr val="bg1"/>
                </a:solidFill>
              </a:rPr>
              <a:t>Cortazio</a:t>
            </a:r>
            <a:r>
              <a:rPr lang="en-GB" sz="1200" dirty="0">
                <a:solidFill>
                  <a:schemeClr val="bg1"/>
                </a:solidFill>
              </a:rPr>
              <a:t> | Rebekah White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2018 A New Song For A New Day Music; Community Music Songs; Curb Songs; Father of Lights Publishing; Mike Curb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3420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burden every crown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lie and every doubt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820146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95A36-BBFC-5E4A-3C78-61FB77FC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666CE-8F41-3DDB-321D-CD79FD7F4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04C2B-362B-3D71-19FF-477A8615B49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346164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4D6F4-E586-32D8-81E5-DD222EC3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BAFD91-D620-2C50-B3C5-606A2B51A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Shake up the ground of all my tradition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Break down the walls of all my religion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way is better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way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F450E-3BFE-F25A-4BEB-AE68CCD254C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304493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BB2BE-7684-C382-8EBE-CE60825F8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CEAE7F-605D-7892-3434-CB078C80A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A5DB1-DB6E-C270-BBAD-7D232832332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242556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78CB4-55A0-FEDF-1FDD-ABF5DFCC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D192E5-99CF-799C-FDC6-535EFA3FE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all I'm chasing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28AA8-5A9A-03CA-DD47-A9FF4B82993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44793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666691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6465C-EE91-A0C5-FCC2-A0903BC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41" y="0"/>
            <a:ext cx="4886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DB23-4121-6245-F558-EF46251C3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D8DD01-C854-852D-3419-15A280CB8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Create in me a clean heart, oh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renew a right spirit within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Create in me a clean heart, oh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renew a right spirit within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F9431-FE3C-1052-6990-6C8678AB54C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475840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B8F53-B283-201F-7512-9795F69E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7D086C-3E29-31C9-5CC6-7672CCD2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Cast me not away from Thy presence, oh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take not Thy holy spirit from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Restore unto me the joy of Thy salvation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renew a right spirit within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857ED-D56F-56B1-490D-8BB4EF99461F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532914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(Oh)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 am free)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 oh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1933</TotalTime>
  <Words>1282</Words>
  <Application>Microsoft Office PowerPoint</Application>
  <PresentationFormat>On-screen Show (4:3)</PresentationFormat>
  <Paragraphs>231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57</cp:revision>
  <dcterms:created xsi:type="dcterms:W3CDTF">2024-09-27T16:56:29Z</dcterms:created>
  <dcterms:modified xsi:type="dcterms:W3CDTF">2025-01-27T18:43:17Z</dcterms:modified>
</cp:coreProperties>
</file>