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35" r:id="rId2"/>
    <p:sldId id="1009" r:id="rId3"/>
    <p:sldId id="1010" r:id="rId4"/>
    <p:sldId id="393" r:id="rId5"/>
    <p:sldId id="339" r:id="rId6"/>
    <p:sldId id="974" r:id="rId7"/>
    <p:sldId id="9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8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6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3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59634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Praise the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Praise the Son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Praise the Spirit three in 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of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Praise forever to the King of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52166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7BF6D0C-7379-07B7-E34E-37A19310BAC4}"/>
              </a:ext>
            </a:extLst>
          </p:cNvPr>
          <p:cNvSpPr txBox="1">
            <a:spLocks/>
          </p:cNvSpPr>
          <p:nvPr/>
        </p:nvSpPr>
        <p:spPr>
          <a:xfrm>
            <a:off x="203118" y="98072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dirty="0">
                <a:solidFill>
                  <a:schemeClr val="bg1"/>
                </a:solidFill>
              </a:rPr>
              <a:t>Christ alone cornerstone</a:t>
            </a:r>
          </a:p>
          <a:p>
            <a:pPr marL="0" indent="0" algn="ctr">
              <a:buNone/>
            </a:pPr>
            <a:r>
              <a:rPr lang="en-GB" sz="4400" dirty="0">
                <a:solidFill>
                  <a:schemeClr val="bg1"/>
                </a:solidFill>
              </a:rPr>
              <a:t>Weak made strong in the Saviour's love</a:t>
            </a:r>
          </a:p>
          <a:p>
            <a:pPr marL="0" indent="0" algn="ctr">
              <a:buNone/>
            </a:pPr>
            <a:r>
              <a:rPr lang="en-GB" sz="4400" dirty="0">
                <a:solidFill>
                  <a:schemeClr val="bg1"/>
                </a:solidFill>
              </a:rPr>
              <a:t>Through the storm He is Lord</a:t>
            </a:r>
          </a:p>
          <a:p>
            <a:pPr marL="0" indent="0" algn="ctr">
              <a:buNone/>
            </a:pPr>
            <a:r>
              <a:rPr lang="en-GB" sz="4400" dirty="0">
                <a:solidFill>
                  <a:schemeClr val="bg1"/>
                </a:solidFill>
              </a:rPr>
              <a:t>Lord of all</a:t>
            </a:r>
          </a:p>
        </p:txBody>
      </p:sp>
    </p:spTree>
    <p:extLst>
      <p:ext uri="{BB962C8B-B14F-4D97-AF65-F5344CB8AC3E}">
        <p14:creationId xmlns:p14="http://schemas.microsoft.com/office/powerpoint/2010/main" val="277505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25835"/>
            <a:ext cx="8640960" cy="4752528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Who can stop the Lord (Almighty)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4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Our God is the Lion, the Lion of Judah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He's roaring with power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 fighting our battles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 every knee will bow before Him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For the sins of the world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His blood breaks the chains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A6FF6-6D3E-AE06-2A92-4C6FAADF5B4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A8B39F2-D4CC-D754-F9EE-D65F36D2F3BE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Almighty Fortress You go before us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You shine in the shadows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You win every battle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</p:txBody>
      </p:sp>
    </p:spTree>
    <p:extLst>
      <p:ext uri="{BB962C8B-B14F-4D97-AF65-F5344CB8AC3E}">
        <p14:creationId xmlns:p14="http://schemas.microsoft.com/office/powerpoint/2010/main" val="237851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A6FF6-6D3E-AE06-2A92-4C6FAADF5B4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2A79686-D89E-79C9-5EBC-AAA0F1C8D160}"/>
              </a:ext>
            </a:extLst>
          </p:cNvPr>
          <p:cNvSpPr txBox="1">
            <a:spLocks/>
          </p:cNvSpPr>
          <p:nvPr/>
        </p:nvSpPr>
        <p:spPr>
          <a:xfrm>
            <a:off x="251520" y="1484784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So, when I fight, I'll fight on my knees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With my hands lifted high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And every fear I lay at Your feet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I'll sing through the night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</p:txBody>
      </p:sp>
    </p:spTree>
    <p:extLst>
      <p:ext uri="{BB962C8B-B14F-4D97-AF65-F5344CB8AC3E}">
        <p14:creationId xmlns:p14="http://schemas.microsoft.com/office/powerpoint/2010/main" val="383480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243</Words>
  <Application>Microsoft Office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383</cp:revision>
  <dcterms:created xsi:type="dcterms:W3CDTF">2019-09-23T12:06:27Z</dcterms:created>
  <dcterms:modified xsi:type="dcterms:W3CDTF">2023-08-23T19:00:12Z</dcterms:modified>
</cp:coreProperties>
</file>