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32" r:id="rId2"/>
    <p:sldId id="454" r:id="rId3"/>
    <p:sldId id="455" r:id="rId4"/>
    <p:sldId id="457" r:id="rId5"/>
    <p:sldId id="456" r:id="rId6"/>
    <p:sldId id="463" r:id="rId7"/>
    <p:sldId id="458" r:id="rId8"/>
    <p:sldId id="4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96" d="100"/>
          <a:sy n="96" d="100"/>
        </p:scale>
        <p:origin x="2274" y="-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222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29/09/2025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29/09/2025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Behold Him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7133698</a:t>
            </a:r>
          </a:p>
          <a:p>
            <a:r>
              <a:rPr lang="en-GB" sz="1200" dirty="0">
                <a:solidFill>
                  <a:schemeClr val="bg1"/>
                </a:solidFill>
              </a:rPr>
              <a:t>Mitch Wong | Paul Baloche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2019 A Wong Made Write Publishing; Integrity Worship Music; Integrity's Praise! Music; </a:t>
            </a:r>
            <a:r>
              <a:rPr lang="en-GB" sz="1200" dirty="0" err="1">
                <a:solidFill>
                  <a:schemeClr val="bg1"/>
                </a:solidFill>
              </a:rPr>
              <a:t>Leadworship</a:t>
            </a:r>
            <a:r>
              <a:rPr lang="en-GB" sz="1200" dirty="0">
                <a:solidFill>
                  <a:schemeClr val="bg1"/>
                </a:solidFill>
              </a:rPr>
              <a:t> Songs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  <a:br>
              <a:rPr lang="en-GB" sz="12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 who was before there was light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Walked across the pages of time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who made every living thing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Behold Him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who heard humanity's cry</a:t>
            </a:r>
          </a:p>
          <a:p>
            <a:r>
              <a:rPr lang="en-GB" sz="3600" dirty="0">
                <a:solidFill>
                  <a:schemeClr val="bg1"/>
                </a:solidFill>
              </a:rPr>
              <a:t>Left His throne to wake as a child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became like the least of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Behold Him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6323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66320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28838-C0FA-C339-E16F-5A439F077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ED7BE0D-C14E-5761-2D6B-4757AD653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Jesus Son of God Messiah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Lamb the roaring Lion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be still and behold Him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1770E6-11E5-F766-740C-162EB63DC923}"/>
              </a:ext>
            </a:extLst>
          </p:cNvPr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566770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91D09-9D12-9403-DF28-2FE616D1D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14DE41F-6BDC-916A-4205-946750AC8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 who dined with sinners and saints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Healed the blind the lost and the lame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Even now He is in our midst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Behold Him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who chose a criminal's end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Paid with blood to settle our debt</a:t>
            </a:r>
          </a:p>
          <a:p>
            <a:r>
              <a:rPr lang="en-GB" sz="3600" dirty="0">
                <a:solidFill>
                  <a:schemeClr val="bg1"/>
                </a:solidFill>
              </a:rPr>
              <a:t>Buried death as He rose to life</a:t>
            </a:r>
          </a:p>
          <a:p>
            <a:r>
              <a:rPr lang="en-GB" sz="3600" dirty="0">
                <a:solidFill>
                  <a:schemeClr val="bg1"/>
                </a:solidFill>
              </a:rPr>
              <a:t>Behold Him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32DDC-277B-2BB1-0C21-7244B3A977BF}"/>
              </a:ext>
            </a:extLst>
          </p:cNvPr>
          <p:cNvSpPr txBox="1"/>
          <p:nvPr/>
        </p:nvSpPr>
        <p:spPr>
          <a:xfrm>
            <a:off x="8235898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515809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22C2C-E618-61BF-ECFE-D59B2753A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7E489CD-C977-1727-092F-F14A4A904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Jesus Son of God Messiah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Lamb the roaring Lion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be still and behold Him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Alpha and Omega</a:t>
            </a:r>
          </a:p>
          <a:p>
            <a:r>
              <a:rPr lang="en-GB" sz="3600" dirty="0">
                <a:solidFill>
                  <a:schemeClr val="bg1"/>
                </a:solidFill>
              </a:rPr>
              <a:t>Our God the risen Savior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be still and behold Him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4607E-DCA5-A65C-5199-EDDE102ACFCC}"/>
              </a:ext>
            </a:extLst>
          </p:cNvPr>
          <p:cNvSpPr txBox="1"/>
          <p:nvPr/>
        </p:nvSpPr>
        <p:spPr>
          <a:xfrm>
            <a:off x="8388424" y="24046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175172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35DE3-B274-AD1D-AE88-87F4B67AC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D3780D-19B1-910F-F5F8-88D5FE262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Holy </a:t>
            </a:r>
            <a:r>
              <a:rPr lang="en-GB" sz="3600" dirty="0" err="1">
                <a:solidFill>
                  <a:schemeClr val="bg1"/>
                </a:solidFill>
              </a:rPr>
              <a:t>holy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 err="1">
                <a:solidFill>
                  <a:schemeClr val="bg1"/>
                </a:solidFill>
              </a:rPr>
              <a:t>holy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Is the Lord God Almighty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</a:t>
            </a:r>
            <a:r>
              <a:rPr lang="en-GB" sz="3600" dirty="0" err="1">
                <a:solidFill>
                  <a:schemeClr val="bg1"/>
                </a:solidFill>
              </a:rPr>
              <a:t>worthy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 err="1">
                <a:solidFill>
                  <a:schemeClr val="bg1"/>
                </a:solidFill>
              </a:rPr>
              <a:t>worthy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To receive all praise</a:t>
            </a:r>
            <a:br>
              <a:rPr lang="en-GB" sz="3600" dirty="0">
                <a:solidFill>
                  <a:schemeClr val="bg1"/>
                </a:solidFill>
              </a:rPr>
            </a:b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E3C34B-3718-CFCC-62E1-1B6B320144BA}"/>
              </a:ext>
            </a:extLst>
          </p:cNvPr>
          <p:cNvSpPr txBox="1"/>
          <p:nvPr/>
        </p:nvSpPr>
        <p:spPr>
          <a:xfrm>
            <a:off x="8388424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106719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7E5BD-2125-1602-8408-6B7C49A7F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4E3E246-0DAD-2C25-CFA4-502E18F8B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Jesus Son of God Messiah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Lamb the roaring Lion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be still and behold Him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Alpha and Omega</a:t>
            </a:r>
          </a:p>
          <a:p>
            <a:r>
              <a:rPr lang="en-GB" sz="3600" dirty="0">
                <a:solidFill>
                  <a:schemeClr val="bg1"/>
                </a:solidFill>
              </a:rPr>
              <a:t>Our God the risen Savior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be still and behold Him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5447DD-4F98-9272-756F-80E83EFECD35}"/>
              </a:ext>
            </a:extLst>
          </p:cNvPr>
          <p:cNvSpPr txBox="1"/>
          <p:nvPr/>
        </p:nvSpPr>
        <p:spPr>
          <a:xfrm>
            <a:off x="8388424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3664034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FC65F-6319-1DB6-E282-44C4E8ED7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96B40A-4576-5E12-B95E-67B87AD66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Behold Him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13681-1347-A03E-CCDC-4AD17D4D0939}"/>
              </a:ext>
            </a:extLst>
          </p:cNvPr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169103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7413</TotalTime>
  <Words>249</Words>
  <Application>Microsoft Office PowerPoint</Application>
  <PresentationFormat>On-screen Show (4:3)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389</cp:revision>
  <dcterms:created xsi:type="dcterms:W3CDTF">2019-09-23T12:06:27Z</dcterms:created>
  <dcterms:modified xsi:type="dcterms:W3CDTF">2025-09-29T10:04:31Z</dcterms:modified>
</cp:coreProperties>
</file>