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59" r:id="rId2"/>
    <p:sldId id="518" r:id="rId3"/>
    <p:sldId id="520" r:id="rId4"/>
    <p:sldId id="521" r:id="rId5"/>
    <p:sldId id="522" r:id="rId6"/>
    <p:sldId id="523" r:id="rId7"/>
    <p:sldId id="752" r:id="rId8"/>
    <p:sldId id="524" r:id="rId9"/>
    <p:sldId id="525" r:id="rId10"/>
    <p:sldId id="446" r:id="rId11"/>
    <p:sldId id="338" r:id="rId12"/>
    <p:sldId id="339" r:id="rId13"/>
    <p:sldId id="351" r:id="rId14"/>
    <p:sldId id="392" r:id="rId15"/>
    <p:sldId id="393" r:id="rId16"/>
    <p:sldId id="394" r:id="rId17"/>
    <p:sldId id="382" r:id="rId18"/>
    <p:sldId id="383" r:id="rId19"/>
    <p:sldId id="385" r:id="rId20"/>
    <p:sldId id="395" r:id="rId21"/>
    <p:sldId id="396" r:id="rId22"/>
    <p:sldId id="397" r:id="rId23"/>
    <p:sldId id="398" r:id="rId24"/>
    <p:sldId id="399" r:id="rId25"/>
    <p:sldId id="736" r:id="rId26"/>
    <p:sldId id="608" r:id="rId27"/>
    <p:sldId id="719" r:id="rId28"/>
    <p:sldId id="720" r:id="rId29"/>
    <p:sldId id="721" r:id="rId30"/>
    <p:sldId id="722" r:id="rId31"/>
    <p:sldId id="724" r:id="rId32"/>
    <p:sldId id="723" r:id="rId33"/>
    <p:sldId id="675" r:id="rId34"/>
    <p:sldId id="581" r:id="rId35"/>
    <p:sldId id="650" r:id="rId36"/>
    <p:sldId id="582" r:id="rId37"/>
    <p:sldId id="501" r:id="rId38"/>
    <p:sldId id="748" r:id="rId39"/>
    <p:sldId id="749" r:id="rId40"/>
    <p:sldId id="750" r:id="rId41"/>
    <p:sldId id="751" r:id="rId42"/>
    <p:sldId id="605" r:id="rId43"/>
    <p:sldId id="540" r:id="rId44"/>
    <p:sldId id="74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>
      <p:cViewPr varScale="1">
        <p:scale>
          <a:sx n="106" d="100"/>
          <a:sy n="106" d="100"/>
        </p:scale>
        <p:origin x="196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21/11/2022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21/11/2022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27-11-2022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9600" dirty="0"/>
              <a:t>The Lion And The Lamb</a:t>
            </a:r>
          </a:p>
          <a:p>
            <a:r>
              <a:rPr lang="en-GB" sz="1200" dirty="0"/>
              <a:t>CCLI Song # 7038281</a:t>
            </a:r>
          </a:p>
          <a:p>
            <a:r>
              <a:rPr lang="en-GB" sz="1200" dirty="0" err="1"/>
              <a:t>Brenton</a:t>
            </a:r>
            <a:r>
              <a:rPr lang="en-GB" sz="1200" dirty="0"/>
              <a:t> Brown | Brian Johnson | </a:t>
            </a:r>
            <a:r>
              <a:rPr lang="en-GB" sz="1200" dirty="0" err="1"/>
              <a:t>Leeland</a:t>
            </a:r>
            <a:r>
              <a:rPr lang="en-GB" sz="1200" dirty="0"/>
              <a:t> Mooring</a:t>
            </a:r>
          </a:p>
          <a:p>
            <a:r>
              <a:rPr lang="en-GB" sz="1200" dirty="0"/>
              <a:t>© 2015 </a:t>
            </a:r>
            <a:r>
              <a:rPr lang="en-GB" sz="1200" dirty="0" err="1"/>
              <a:t>Meaux</a:t>
            </a:r>
            <a:r>
              <a:rPr lang="en-GB" sz="1200" dirty="0"/>
              <a:t> Mercy (Admin. by Capitol CMG Publishing)</a:t>
            </a:r>
          </a:p>
          <a:p>
            <a:r>
              <a:rPr lang="en-GB" sz="1200" dirty="0"/>
              <a:t>The Devil Is A Liar! Publishing (Admin. by Capitol CMG Publishing)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/>
              <a:t>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180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He's coming on the clouds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Kings and kingdoms will bow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every chain will break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As broken hearts declare His praise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For who can stop the Lord Almighty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So open up the gates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Make way before the King of kings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The God who comes to save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Is here to set the captives free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For who can stop the Lord Almighty</a:t>
            </a:r>
            <a:br>
              <a:rPr lang="en-GB" sz="48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480720"/>
          </a:xfrm>
        </p:spPr>
        <p:txBody>
          <a:bodyPr>
            <a:noAutofit/>
          </a:bodyPr>
          <a:lstStyle/>
          <a:p>
            <a:endParaRPr lang="en-GB" sz="4800" dirty="0">
              <a:solidFill>
                <a:schemeClr val="bg1"/>
              </a:solidFill>
            </a:endParaRPr>
          </a:p>
          <a:p>
            <a:endParaRPr lang="en-GB" sz="4800" dirty="0">
              <a:solidFill>
                <a:schemeClr val="bg1"/>
              </a:solidFill>
            </a:endParaRPr>
          </a:p>
          <a:p>
            <a:endParaRPr lang="en-GB" sz="48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Who can stop the Lord Almighty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Who can stop the Lord (Almighty)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Our God is the Lion, the Lion of Judah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He's roaring with power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fighting our battles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Him</a:t>
            </a:r>
            <a:br>
              <a:rPr lang="en-GB" sz="3700" dirty="0">
                <a:solidFill>
                  <a:schemeClr val="bg1"/>
                </a:solidFill>
              </a:rPr>
            </a:b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Our God is the Lamb, the Lamb that was slain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For the sins of the world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His blood breaks the chains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And every knee will bow before the Lion and the Lamb</a:t>
            </a:r>
            <a:br>
              <a:rPr lang="en-GB" sz="3700" dirty="0">
                <a:solidFill>
                  <a:schemeClr val="bg1"/>
                </a:solidFill>
              </a:rPr>
            </a:br>
            <a:r>
              <a:rPr lang="en-GB" sz="3700" dirty="0">
                <a:solidFill>
                  <a:schemeClr val="bg1"/>
                </a:solidFill>
              </a:rPr>
              <a:t>Every knee will bow before Him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8800" dirty="0"/>
              <a:t>Raise A Hallelujah</a:t>
            </a:r>
          </a:p>
          <a:p>
            <a:r>
              <a:rPr lang="en-GB" sz="1200" dirty="0"/>
              <a:t> </a:t>
            </a:r>
          </a:p>
          <a:p>
            <a:endParaRPr lang="en-GB" sz="1200" dirty="0"/>
          </a:p>
          <a:p>
            <a:r>
              <a:rPr lang="en-GB" sz="1200" dirty="0"/>
              <a:t>CCLI Song # 7119315</a:t>
            </a:r>
          </a:p>
          <a:p>
            <a:r>
              <a:rPr lang="en-GB" sz="1200" dirty="0"/>
              <a:t>Jake Stevens | Jonathan David </a:t>
            </a:r>
            <a:r>
              <a:rPr lang="en-GB" sz="1200" dirty="0" err="1"/>
              <a:t>Helser</a:t>
            </a:r>
            <a:r>
              <a:rPr lang="en-GB" sz="1200" dirty="0"/>
              <a:t> | Melissa </a:t>
            </a:r>
            <a:r>
              <a:rPr lang="en-GB" sz="1200" dirty="0" err="1"/>
              <a:t>Helser</a:t>
            </a:r>
            <a:r>
              <a:rPr lang="en-GB" sz="1200" dirty="0"/>
              <a:t> | Molly Skaggs</a:t>
            </a:r>
          </a:p>
          <a:p>
            <a:r>
              <a:rPr lang="en-GB" sz="1200" dirty="0"/>
              <a:t>© 2018 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I’m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sing in the middle of the storm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Louder and louder you’re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hear my praises roar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Up from the ashes hope will arise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with everything inside of 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I will watch the darkness flee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in the middle of the mystery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fear you lost your hold on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(Sing a little louder)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(Sing a little louder)</a:t>
            </a:r>
            <a:br>
              <a:rPr lang="en-GB" sz="5400" dirty="0">
                <a:solidFill>
                  <a:schemeClr val="bg1"/>
                </a:solidFill>
              </a:rPr>
            </a:br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a little louder in the presence of my enemies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</a:t>
            </a:r>
            <a:r>
              <a:rPr lang="en-GB" sz="5400" dirty="0" err="1">
                <a:solidFill>
                  <a:schemeClr val="bg1"/>
                </a:solidFill>
              </a:rPr>
              <a:t>louder</a:t>
            </a:r>
            <a:r>
              <a:rPr lang="en-GB" sz="5400" dirty="0">
                <a:solidFill>
                  <a:schemeClr val="bg1"/>
                </a:solidFill>
              </a:rPr>
              <a:t> than the unbelief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my weapon is a melody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a little louder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I’m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sing in the middle of the storm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Louder and louder you’re </a:t>
            </a:r>
            <a:r>
              <a:rPr lang="en-GB" sz="5400" dirty="0" err="1">
                <a:solidFill>
                  <a:schemeClr val="bg1"/>
                </a:solidFill>
              </a:rPr>
              <a:t>gonna</a:t>
            </a:r>
            <a:r>
              <a:rPr lang="en-GB" sz="5400" dirty="0">
                <a:solidFill>
                  <a:schemeClr val="bg1"/>
                </a:solidFill>
              </a:rPr>
              <a:t> hear my praises roar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Up from the ashes hope will arise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Death is defeated the King is alive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raise a hallelujah in the presence of my enemies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louder than the unbelief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my weapon is a melody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raise a hallelujah Heaven comes to fight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388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Love You Lord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(To My King)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Gatherhouse</a:t>
            </a:r>
            <a:r>
              <a:rPr lang="en-GB" sz="1200" dirty="0">
                <a:solidFill>
                  <a:schemeClr val="bg1"/>
                </a:solidFill>
              </a:rPr>
              <a:t> Music, Ryan Kennedy, </a:t>
            </a:r>
            <a:r>
              <a:rPr lang="en-GB" sz="1200" dirty="0" err="1">
                <a:solidFill>
                  <a:schemeClr val="bg1"/>
                </a:solidFill>
              </a:rPr>
              <a:t>Durell</a:t>
            </a:r>
            <a:r>
              <a:rPr lang="en-GB" sz="1200" dirty="0">
                <a:solidFill>
                  <a:schemeClr val="bg1"/>
                </a:solidFill>
              </a:rPr>
              <a:t> Comedy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invite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sit down at Your table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I can taste and I can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are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 are always faithful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welcome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least of these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565024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bring beauty out of the ashes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restore and to redeem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have come to pour out all my oil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I have, this offering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9634010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Lord,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want to sing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tell You, that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be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8421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inhabit the praises of Your people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know You're here,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Your Spirit stirring all around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Before Your glory, I bow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699212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In my coming and my going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evening through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117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I'm lonely and I'm doubting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the mountain when I'm shouting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964888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Still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7683879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Oh, Oh, Oh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732927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4754574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5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368191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2844</TotalTime>
  <Words>1561</Words>
  <Application>Microsoft Office PowerPoint</Application>
  <PresentationFormat>On-screen Show (4:3)</PresentationFormat>
  <Paragraphs>210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238</cp:revision>
  <dcterms:created xsi:type="dcterms:W3CDTF">2019-09-23T12:06:27Z</dcterms:created>
  <dcterms:modified xsi:type="dcterms:W3CDTF">2022-11-21T21:56:32Z</dcterms:modified>
</cp:coreProperties>
</file>