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518" r:id="rId2"/>
    <p:sldId id="522" r:id="rId3"/>
    <p:sldId id="523" r:id="rId4"/>
    <p:sldId id="524" r:id="rId5"/>
    <p:sldId id="525" r:id="rId6"/>
    <p:sldId id="526" r:id="rId7"/>
    <p:sldId id="527" r:id="rId8"/>
    <p:sldId id="52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61" autoAdjust="0"/>
    <p:restoredTop sz="82272" autoAdjust="0"/>
  </p:normalViewPr>
  <p:slideViewPr>
    <p:cSldViewPr>
      <p:cViewPr varScale="1">
        <p:scale>
          <a:sx n="92" d="100"/>
          <a:sy n="92" d="100"/>
        </p:scale>
        <p:origin x="1950" y="-5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15/04/2025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15/04/2025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15/04/2025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15/04/2025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15/04/2025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15/04/2025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15/04/2025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15/04/2025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15/04/2025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15/04/2025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15/04/2025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15/04/2025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43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15/04/2025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1FA438-06AA-FBAF-6598-C474F739A20A}"/>
              </a:ext>
            </a:extLst>
          </p:cNvPr>
          <p:cNvSpPr/>
          <p:nvPr userDrawn="1"/>
        </p:nvSpPr>
        <p:spPr>
          <a:xfrm>
            <a:off x="72008" y="5949280"/>
            <a:ext cx="899592" cy="773808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A119C8-FA69-A36C-A18F-B470565B9C0C}"/>
              </a:ext>
            </a:extLst>
          </p:cNvPr>
          <p:cNvCxnSpPr>
            <a:cxnSpLocks/>
          </p:cNvCxnSpPr>
          <p:nvPr userDrawn="1"/>
        </p:nvCxnSpPr>
        <p:spPr>
          <a:xfrm>
            <a:off x="971600" y="6237312"/>
            <a:ext cx="77152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FB4C0C-9840-84EC-CAB9-6BA55788BC6D}"/>
              </a:ext>
            </a:extLst>
          </p:cNvPr>
          <p:cNvCxnSpPr>
            <a:cxnSpLocks/>
          </p:cNvCxnSpPr>
          <p:nvPr userDrawn="1"/>
        </p:nvCxnSpPr>
        <p:spPr>
          <a:xfrm>
            <a:off x="457200" y="764704"/>
            <a:ext cx="82296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chemeClr val="bg1"/>
                </a:solidFill>
                <a:effectLst/>
                <a:latin typeface="akagi_probook"/>
              </a:rPr>
              <a:t>Gratitude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7158417</a:t>
            </a:r>
          </a:p>
          <a:p>
            <a:r>
              <a:rPr lang="en-GB" sz="1200" dirty="0">
                <a:solidFill>
                  <a:schemeClr val="bg1"/>
                </a:solidFill>
              </a:rPr>
              <a:t>Benjamin Hastings | Brandon Lake | Dante Bowe</a:t>
            </a:r>
          </a:p>
          <a:p>
            <a:r>
              <a:rPr lang="en-GB" sz="1200" dirty="0">
                <a:solidFill>
                  <a:schemeClr val="bg1"/>
                </a:solidFill>
              </a:rPr>
              <a:t>© 2019 SHOUT! Music Publishing Australia; Bethel Music Publishing; Bethel Worship Publishing; Brandon Lake Music; Maverick City Publishing; Maverick City Publishing Worldwide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940382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All my words fall short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got nothing new</a:t>
            </a:r>
          </a:p>
          <a:p>
            <a:r>
              <a:rPr lang="en-GB" sz="3600" dirty="0">
                <a:solidFill>
                  <a:schemeClr val="bg1"/>
                </a:solidFill>
              </a:rPr>
              <a:t>How could I express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my gratitude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1/7</a:t>
            </a:r>
          </a:p>
        </p:txBody>
      </p:sp>
    </p:spTree>
    <p:extLst>
      <p:ext uri="{BB962C8B-B14F-4D97-AF65-F5344CB8AC3E}">
        <p14:creationId xmlns:p14="http://schemas.microsoft.com/office/powerpoint/2010/main" val="3281651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EC8F8A-F203-66AA-C771-A4094991F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A555053-BB89-2D69-D1CC-9D577B2B0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 could sing these songs</a:t>
            </a:r>
          </a:p>
          <a:p>
            <a:r>
              <a:rPr lang="en-GB" sz="3600" dirty="0">
                <a:solidFill>
                  <a:schemeClr val="bg1"/>
                </a:solidFill>
              </a:rPr>
              <a:t>As I often do</a:t>
            </a:r>
          </a:p>
          <a:p>
            <a:r>
              <a:rPr lang="en-GB" sz="3600" dirty="0">
                <a:solidFill>
                  <a:schemeClr val="bg1"/>
                </a:solidFill>
              </a:rPr>
              <a:t>But every song must end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You never do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1274E6-EBDD-260E-8200-AFBDCE58FC66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2/7</a:t>
            </a:r>
          </a:p>
        </p:txBody>
      </p:sp>
    </p:spTree>
    <p:extLst>
      <p:ext uri="{BB962C8B-B14F-4D97-AF65-F5344CB8AC3E}">
        <p14:creationId xmlns:p14="http://schemas.microsoft.com/office/powerpoint/2010/main" val="360514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03FAAB-1106-B3AB-57F0-EC138E3DE2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94B3701-05BF-7A80-7158-15DEFDCE34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So I throw up my hands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praise You again and again</a:t>
            </a:r>
          </a:p>
          <a:p>
            <a:r>
              <a:rPr lang="en-GB" sz="3600" dirty="0" err="1">
                <a:solidFill>
                  <a:schemeClr val="bg1"/>
                </a:solidFill>
              </a:rPr>
              <a:t>‘Cause</a:t>
            </a:r>
            <a:r>
              <a:rPr lang="en-GB" sz="3600" dirty="0">
                <a:solidFill>
                  <a:schemeClr val="bg1"/>
                </a:solidFill>
              </a:rPr>
              <a:t> all that I have is a hallelujah </a:t>
            </a:r>
            <a:r>
              <a:rPr lang="en-GB" sz="3600" dirty="0" err="1">
                <a:solidFill>
                  <a:schemeClr val="bg1"/>
                </a:solidFill>
              </a:rPr>
              <a:t>hallelujah</a:t>
            </a:r>
            <a:endParaRPr lang="en-GB" sz="3600" dirty="0">
              <a:solidFill>
                <a:schemeClr val="bg1"/>
              </a:solidFill>
            </a:endParaRPr>
          </a:p>
          <a:p>
            <a:r>
              <a:rPr lang="en-GB" sz="3600" dirty="0">
                <a:solidFill>
                  <a:schemeClr val="bg1"/>
                </a:solidFill>
              </a:rPr>
              <a:t>And I know it’s not much</a:t>
            </a:r>
          </a:p>
          <a:p>
            <a:r>
              <a:rPr lang="en-GB" sz="3600" dirty="0">
                <a:solidFill>
                  <a:schemeClr val="bg1"/>
                </a:solidFill>
              </a:rPr>
              <a:t>But I’ve nothing else fit for a king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Except for a heart singing hallelujah</a:t>
            </a:r>
          </a:p>
          <a:p>
            <a:r>
              <a:rPr lang="en-GB" sz="3600" dirty="0">
                <a:solidFill>
                  <a:schemeClr val="bg1"/>
                </a:solidFill>
              </a:rPr>
              <a:t>Hallelujah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D47BBE-988B-DFA0-5273-15C462A018D1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3/7</a:t>
            </a:r>
          </a:p>
        </p:txBody>
      </p:sp>
    </p:spTree>
    <p:extLst>
      <p:ext uri="{BB962C8B-B14F-4D97-AF65-F5344CB8AC3E}">
        <p14:creationId xmlns:p14="http://schemas.microsoft.com/office/powerpoint/2010/main" val="620546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314BF2-480A-3FD9-0FFA-FDFC12295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C8AC3E9-BE47-0B32-EB26-4B7985A42D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I’ve got one response</a:t>
            </a:r>
          </a:p>
          <a:p>
            <a:r>
              <a:rPr lang="en-GB" sz="3600" dirty="0">
                <a:solidFill>
                  <a:schemeClr val="bg1"/>
                </a:solidFill>
              </a:rPr>
              <a:t>I’ve got just one move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With my arms stretched wide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will worship You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D11804-03CD-FB97-752E-55E598F67F62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4/7</a:t>
            </a:r>
          </a:p>
        </p:txBody>
      </p:sp>
    </p:spTree>
    <p:extLst>
      <p:ext uri="{BB962C8B-B14F-4D97-AF65-F5344CB8AC3E}">
        <p14:creationId xmlns:p14="http://schemas.microsoft.com/office/powerpoint/2010/main" val="879496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1026F1-5DFC-93D2-2BD1-CC85BD5C6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55E6D9-6F9C-BA1B-03FC-7377C9DA03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So I throw up my hands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praise You again and again</a:t>
            </a:r>
          </a:p>
          <a:p>
            <a:r>
              <a:rPr lang="en-GB" sz="3600" dirty="0" err="1">
                <a:solidFill>
                  <a:schemeClr val="bg1"/>
                </a:solidFill>
              </a:rPr>
              <a:t>‘Cause</a:t>
            </a:r>
            <a:r>
              <a:rPr lang="en-GB" sz="3600" dirty="0">
                <a:solidFill>
                  <a:schemeClr val="bg1"/>
                </a:solidFill>
              </a:rPr>
              <a:t> all that I have is a hallelujah </a:t>
            </a:r>
            <a:r>
              <a:rPr lang="en-GB" sz="3600" dirty="0" err="1">
                <a:solidFill>
                  <a:schemeClr val="bg1"/>
                </a:solidFill>
              </a:rPr>
              <a:t>hallelujah</a:t>
            </a:r>
            <a:endParaRPr lang="en-GB" sz="3600" dirty="0">
              <a:solidFill>
                <a:schemeClr val="bg1"/>
              </a:solidFill>
            </a:endParaRPr>
          </a:p>
          <a:p>
            <a:r>
              <a:rPr lang="en-GB" sz="3600" dirty="0">
                <a:solidFill>
                  <a:schemeClr val="bg1"/>
                </a:solidFill>
              </a:rPr>
              <a:t>And I know it’s not much</a:t>
            </a:r>
          </a:p>
          <a:p>
            <a:r>
              <a:rPr lang="en-GB" sz="3600" dirty="0">
                <a:solidFill>
                  <a:schemeClr val="bg1"/>
                </a:solidFill>
              </a:rPr>
              <a:t>But I’ve nothing else fit for a king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Except for a heart singing hallelujah</a:t>
            </a:r>
          </a:p>
          <a:p>
            <a:r>
              <a:rPr lang="en-GB" sz="3600" dirty="0">
                <a:solidFill>
                  <a:schemeClr val="bg1"/>
                </a:solidFill>
              </a:rPr>
              <a:t>Hallelujah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7E8187-BC25-AA07-FA14-D2883C882246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5/7</a:t>
            </a:r>
          </a:p>
        </p:txBody>
      </p:sp>
    </p:spTree>
    <p:extLst>
      <p:ext uri="{BB962C8B-B14F-4D97-AF65-F5344CB8AC3E}">
        <p14:creationId xmlns:p14="http://schemas.microsoft.com/office/powerpoint/2010/main" val="2062280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7D0CE-B467-614E-1E6B-B2CE6AADA9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7992456-D825-78A2-9B7E-BC0971773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Come on my soul</a:t>
            </a:r>
          </a:p>
          <a:p>
            <a:r>
              <a:rPr lang="en-GB" sz="3600" dirty="0">
                <a:solidFill>
                  <a:schemeClr val="bg1"/>
                </a:solidFill>
              </a:rPr>
              <a:t>Oh don’t you get shy on 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Lift up your song</a:t>
            </a:r>
          </a:p>
          <a:p>
            <a:r>
              <a:rPr lang="en-GB" sz="3600" dirty="0" err="1">
                <a:solidFill>
                  <a:schemeClr val="bg1"/>
                </a:solidFill>
              </a:rPr>
              <a:t>‘Cause</a:t>
            </a:r>
            <a:r>
              <a:rPr lang="en-GB" sz="3600" dirty="0">
                <a:solidFill>
                  <a:schemeClr val="bg1"/>
                </a:solidFill>
              </a:rPr>
              <a:t> you’ve got a lion inside of those lungs</a:t>
            </a:r>
          </a:p>
          <a:p>
            <a:r>
              <a:rPr lang="en-GB" sz="3600" dirty="0">
                <a:solidFill>
                  <a:schemeClr val="bg1"/>
                </a:solidFill>
              </a:rPr>
              <a:t>Get up and praise the Lord</a:t>
            </a:r>
            <a:br>
              <a:rPr lang="en-GB" sz="3600" dirty="0">
                <a:solidFill>
                  <a:schemeClr val="bg1"/>
                </a:solidFill>
              </a:rPr>
            </a:b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(REPEAT)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4C3C7E-8616-388B-AEC4-2B19CFE948BA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6/7</a:t>
            </a:r>
          </a:p>
        </p:txBody>
      </p:sp>
    </p:spTree>
    <p:extLst>
      <p:ext uri="{BB962C8B-B14F-4D97-AF65-F5344CB8AC3E}">
        <p14:creationId xmlns:p14="http://schemas.microsoft.com/office/powerpoint/2010/main" val="3864336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73EF65-FD1F-0603-11C2-CB85F0960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F0802AA-F053-D2EB-8125-AFD0EA65C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So I throw up my hands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praise You again and again</a:t>
            </a:r>
          </a:p>
          <a:p>
            <a:r>
              <a:rPr lang="en-GB" sz="3600" dirty="0" err="1">
                <a:solidFill>
                  <a:schemeClr val="bg1"/>
                </a:solidFill>
              </a:rPr>
              <a:t>‘Cause</a:t>
            </a:r>
            <a:r>
              <a:rPr lang="en-GB" sz="3600" dirty="0">
                <a:solidFill>
                  <a:schemeClr val="bg1"/>
                </a:solidFill>
              </a:rPr>
              <a:t> all that I have is a hallelujah </a:t>
            </a:r>
            <a:r>
              <a:rPr lang="en-GB" sz="3600" dirty="0" err="1">
                <a:solidFill>
                  <a:schemeClr val="bg1"/>
                </a:solidFill>
              </a:rPr>
              <a:t>hallelujah</a:t>
            </a:r>
            <a:endParaRPr lang="en-GB" sz="3600" dirty="0">
              <a:solidFill>
                <a:schemeClr val="bg1"/>
              </a:solidFill>
            </a:endParaRPr>
          </a:p>
          <a:p>
            <a:r>
              <a:rPr lang="en-GB" sz="3600" dirty="0">
                <a:solidFill>
                  <a:schemeClr val="bg1"/>
                </a:solidFill>
              </a:rPr>
              <a:t>And I know it’s not much</a:t>
            </a:r>
          </a:p>
          <a:p>
            <a:r>
              <a:rPr lang="en-GB" sz="3600" dirty="0">
                <a:solidFill>
                  <a:schemeClr val="bg1"/>
                </a:solidFill>
              </a:rPr>
              <a:t>But I’ve nothing else fit for a king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Except for a heart singing hallelujah</a:t>
            </a:r>
          </a:p>
          <a:p>
            <a:r>
              <a:rPr lang="en-GB" sz="3600" dirty="0">
                <a:solidFill>
                  <a:schemeClr val="bg1"/>
                </a:solidFill>
              </a:rPr>
              <a:t>Hallelujah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DDECDA-9261-808F-18B7-7B4849E412E3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7/7</a:t>
            </a:r>
          </a:p>
        </p:txBody>
      </p:sp>
    </p:spTree>
    <p:extLst>
      <p:ext uri="{BB962C8B-B14F-4D97-AF65-F5344CB8AC3E}">
        <p14:creationId xmlns:p14="http://schemas.microsoft.com/office/powerpoint/2010/main" val="2508175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7374</TotalTime>
  <Words>292</Words>
  <Application>Microsoft Office PowerPoint</Application>
  <PresentationFormat>On-screen Show (4:3)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385</cp:revision>
  <dcterms:created xsi:type="dcterms:W3CDTF">2019-09-23T12:06:27Z</dcterms:created>
  <dcterms:modified xsi:type="dcterms:W3CDTF">2025-04-15T11:23:58Z</dcterms:modified>
</cp:coreProperties>
</file>