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24" r:id="rId2"/>
    <p:sldId id="1325" r:id="rId3"/>
    <p:sldId id="521" r:id="rId4"/>
    <p:sldId id="13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How Deep The Father's Love For 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1558110</a:t>
            </a:r>
          </a:p>
          <a:p>
            <a:r>
              <a:rPr lang="en-GB" sz="1200" dirty="0">
                <a:solidFill>
                  <a:schemeClr val="bg1"/>
                </a:solidFill>
              </a:rPr>
              <a:t>Stuart Townend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34085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deep the Father's love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vast beyond all measure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He should give His only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make a wretch His treasure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the pain of searing loss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 turns His face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wounds which mar the Chosen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many sons to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238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the Man upon a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sin upon His shoulders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Ashamed I hear my mocking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 out among the scoffers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was my sin that held Him there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it was accomplished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dying breath has brought me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it is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40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will not boast in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gifts no </a:t>
            </a:r>
            <a:r>
              <a:rPr lang="en-GB" sz="3600" dirty="0" err="1">
                <a:solidFill>
                  <a:schemeClr val="bg1"/>
                </a:solidFill>
              </a:rPr>
              <a:t>pow’r</a:t>
            </a:r>
            <a:r>
              <a:rPr lang="en-GB" sz="3600" dirty="0">
                <a:solidFill>
                  <a:schemeClr val="bg1"/>
                </a:solidFill>
              </a:rPr>
              <a:t> no wisdom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will boast in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death and resurrection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Why should I gain from His reward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cannot give an answer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this I know with all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wounds have paid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1998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192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2025-04-15T11:11:57Z</dcterms:modified>
</cp:coreProperties>
</file>