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950" r:id="rId2"/>
    <p:sldId id="518" r:id="rId3"/>
    <p:sldId id="522" r:id="rId4"/>
    <p:sldId id="520" r:id="rId5"/>
    <p:sldId id="1315" r:id="rId6"/>
    <p:sldId id="1317" r:id="rId7"/>
    <p:sldId id="1318" r:id="rId8"/>
    <p:sldId id="1319" r:id="rId9"/>
    <p:sldId id="1320" r:id="rId10"/>
    <p:sldId id="1321" r:id="rId11"/>
    <p:sldId id="1219" r:id="rId12"/>
    <p:sldId id="1220" r:id="rId13"/>
    <p:sldId id="1221" r:id="rId14"/>
    <p:sldId id="1222" r:id="rId15"/>
    <p:sldId id="1223" r:id="rId16"/>
    <p:sldId id="1227" r:id="rId17"/>
    <p:sldId id="524" r:id="rId18"/>
    <p:sldId id="525" r:id="rId19"/>
    <p:sldId id="1228" r:id="rId20"/>
    <p:sldId id="526" r:id="rId21"/>
    <p:sldId id="421" r:id="rId22"/>
    <p:sldId id="542" r:id="rId23"/>
    <p:sldId id="1322" r:id="rId24"/>
    <p:sldId id="1297" r:id="rId25"/>
    <p:sldId id="1323" r:id="rId26"/>
    <p:sldId id="1298" r:id="rId27"/>
    <p:sldId id="1299" r:id="rId28"/>
    <p:sldId id="1300" r:id="rId29"/>
    <p:sldId id="1301" r:id="rId30"/>
    <p:sldId id="1324" r:id="rId31"/>
    <p:sldId id="1325" r:id="rId32"/>
    <p:sldId id="521" r:id="rId33"/>
    <p:sldId id="1326" r:id="rId34"/>
    <p:sldId id="1327" r:id="rId35"/>
    <p:sldId id="1328" r:id="rId36"/>
    <p:sldId id="523" r:id="rId37"/>
    <p:sldId id="1329" r:id="rId38"/>
    <p:sldId id="1330" r:id="rId39"/>
    <p:sldId id="1331" r:id="rId40"/>
    <p:sldId id="527" r:id="rId41"/>
    <p:sldId id="52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518"/>
            <p14:sldId id="522"/>
            <p14:sldId id="520"/>
            <p14:sldId id="1315"/>
            <p14:sldId id="1317"/>
            <p14:sldId id="1318"/>
            <p14:sldId id="1319"/>
            <p14:sldId id="1320"/>
            <p14:sldId id="1321"/>
            <p14:sldId id="1219"/>
            <p14:sldId id="1220"/>
            <p14:sldId id="1221"/>
            <p14:sldId id="1222"/>
            <p14:sldId id="1223"/>
            <p14:sldId id="1227"/>
            <p14:sldId id="524"/>
            <p14:sldId id="525"/>
            <p14:sldId id="1228"/>
            <p14:sldId id="526"/>
            <p14:sldId id="421"/>
            <p14:sldId id="542"/>
            <p14:sldId id="1322"/>
            <p14:sldId id="1297"/>
            <p14:sldId id="1323"/>
            <p14:sldId id="1298"/>
            <p14:sldId id="1299"/>
            <p14:sldId id="1300"/>
            <p14:sldId id="1301"/>
            <p14:sldId id="1324"/>
            <p14:sldId id="1325"/>
            <p14:sldId id="521"/>
            <p14:sldId id="1326"/>
            <p14:sldId id="1327"/>
            <p14:sldId id="1328"/>
            <p14:sldId id="523"/>
            <p14:sldId id="1329"/>
            <p14:sldId id="1330"/>
            <p14:sldId id="1331"/>
            <p14:sldId id="527"/>
            <p14:sldId id="528"/>
          </p14:sldIdLst>
        </p14:section>
        <p14:section name="Main Service" id="{4FE2647C-705B-495A-AADF-8CE4EFF28E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92" d="100"/>
          <a:sy n="92" d="100"/>
        </p:scale>
        <p:origin x="1902" y="-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15/04/2025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20th April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1AB8-06CD-74B8-32DD-4A19F17A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1875A-38C7-E08F-4A90-BE7208C2A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C764-442D-28D8-BD71-7263C5C5443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89544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Yahweh </a:t>
            </a:r>
            <a:r>
              <a:rPr lang="en-GB" sz="3600" dirty="0" err="1">
                <a:solidFill>
                  <a:schemeClr val="bg1"/>
                </a:solidFill>
              </a:rPr>
              <a:t>Yahweh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Lord I lift Your Name On High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Living Hope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7106807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Phil Wickham Music; Simply Global Songs; Sing My Songs;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great the chasm that lay between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high the mountain I could not climb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desperation I turned to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spoke Your name into the night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DF92E-8B31-4B9A-B2DD-8E612E5F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9F5737-42AB-A567-AE5B-E4B96CA1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through the darkness Your loving-kindness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Tore through the shadows of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work is finished the end is written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07FB1-4DD1-BCCC-529D-2BB1E67B7BC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17923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105273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could imagine so great a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heart could fathom such boundless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 of ages stepped down from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wear my sin and bear my shame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C0D8-7C96-58B8-658E-A849BB0A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75CF73-2EDA-1EBC-633A-445116143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cross has spoken I am forgiven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kings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Beautiful Savior I’m Yours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C6B82-54D8-DF39-8C5E-EC3FA9C5909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980762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95486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F7B2-4602-6EF0-B4EB-2BD0A07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AB30DE-FCD0-AA06-77E0-7AE56394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came the morning that sealed the promise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buried body began to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Out of the silence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Declared the grave has no claim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Jesus Yours is the victory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12E5-B969-500E-6FD6-CC86088600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06418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8D5-384F-902F-6475-F4241A9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47D1-B41A-EB35-577B-BDEAFA2B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01AA-7DF6-22A8-9641-482110AFDF1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49149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3017-7AC2-625C-E37B-D4AB48E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7C7DF-531C-F5EB-9D43-95359D8D0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God You are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0B26D-8919-A799-7C0A-65B8DE5FF4E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61694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How Deep The Father's Love For 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1558110</a:t>
            </a:r>
          </a:p>
          <a:p>
            <a:r>
              <a:rPr lang="en-GB" sz="1200" dirty="0">
                <a:solidFill>
                  <a:schemeClr val="bg1"/>
                </a:solidFill>
              </a:rPr>
              <a:t>Stuart Townend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34085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deep the Father's love for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vast beyond all measure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He should give His only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make a wretch His treasure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the pain of searing loss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 turns His face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wounds which mar the Chosen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many sons to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23827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the Man upon a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sin upon His shoulders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Ashamed I hear my mocking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 out among the scoffers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was my sin that held Him there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it was accomplished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dying breath has brought me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that it is finished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409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will not boast in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gifts no </a:t>
            </a:r>
            <a:r>
              <a:rPr lang="en-GB" sz="3600" dirty="0" err="1">
                <a:solidFill>
                  <a:schemeClr val="bg1"/>
                </a:solidFill>
              </a:rPr>
              <a:t>pow’r</a:t>
            </a:r>
            <a:r>
              <a:rPr lang="en-GB" sz="3600" dirty="0">
                <a:solidFill>
                  <a:schemeClr val="bg1"/>
                </a:solidFill>
              </a:rPr>
              <a:t> no wisdom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 will boast in 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death and resurrection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Why should I gain from His reward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cannot give an answer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this I know with all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wounds have paid my ransom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19983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Gratitude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7158417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Benjamin Hastings | Brandon Lake | Dante Bowe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2019 SHOUT! Music Publishing Australia; Bethel Music Publishing; Bethel Worship Publishing; Brandon Lake Music; Maverick City Publishing; Maverick City Publishing Worldwide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8860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words fall short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got nothing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could I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gratitude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95105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C8F8A-F203-66AA-C771-A4094991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555053-BB89-2D69-D1CC-9D577B2B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could sing these songs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I often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every song must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 never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274E6-EBDD-260E-8200-AFBDCE58FC6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051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FAAB-1106-B3AB-57F0-EC138E3D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B3701-05BF-7A80-7158-15DEFDCE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47BBE-988B-DFA0-5273-15C462A018D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620546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14BF2-480A-3FD9-0FFA-FDFC1229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AC3E9-BE47-0B32-EB26-4B7985A4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I’ve got one response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I’ve got just one move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my arms stretched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worship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11804-03CD-FB97-752E-55E598F67F6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879496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26F1-5DFC-93D2-2BD1-CC85BD5C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55E6D9-6F9C-BA1B-03FC-7377C9DA0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8187-BC25-AA07-FA14-D2883C88224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06228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D0CE-B467-614E-1E6B-B2CE6AAD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992456-D825-78A2-9B7E-BC097177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don’t you get shy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Lift up your song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you’ve got a lion inside of those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Get up and praise the Lord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C3C7E-8616-388B-AEC4-2B19CFE948B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86433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EF65-FD1F-0603-11C2-CB85F096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0802AA-F053-D2EB-8125-AFD0EA65C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ECDA-9261-808F-18B7-7B4849E412E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50817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E0FC-B1EF-350D-A56A-7C6FC677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2E1F12-55AD-EEE3-1983-3598BF3F8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7BBB6-7E21-05FB-C3C9-3E3B9C3928B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3799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EBDF-EF11-7509-D610-C21F2C6F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AA4156-D13F-79C4-861A-CD5C9E59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CB387-20E0-9A80-5B98-B6FA03F64C8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15296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7B8D-715F-F981-55D0-ED11E162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E5E05C-E1AD-5DF7-7044-AB35FCB5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24A18-7D76-84BE-BF78-977AA608A7A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6140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5A46-F185-8093-7EB0-01F972F8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4DCB8-8ABA-CF5F-B7BA-4BB5AD55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1A2D-02E9-7305-8DBA-42EE3CEAE60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59575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810D4-6B4A-5E9C-F009-D1BF1A52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A4DCC9-75F8-DBF7-BAA8-1B77A3B9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0A20D-5320-D2F9-E168-B7DE508D2B8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7201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3333</TotalTime>
  <Words>1458</Words>
  <Application>Microsoft Office PowerPoint</Application>
  <PresentationFormat>On-screen Show (4:3)</PresentationFormat>
  <Paragraphs>255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108</cp:revision>
  <dcterms:created xsi:type="dcterms:W3CDTF">2024-09-27T16:56:29Z</dcterms:created>
  <dcterms:modified xsi:type="dcterms:W3CDTF">2025-04-15T11:31:59Z</dcterms:modified>
</cp:coreProperties>
</file>