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18" r:id="rId2"/>
    <p:sldId id="520" r:id="rId3"/>
    <p:sldId id="717" r:id="rId4"/>
    <p:sldId id="725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P</a:t>
            </a:r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ower of Your Love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917491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Geoff Bullock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1992 Geoff Bullock Music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877619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Lord I come to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my heart be changed renewed</a:t>
            </a:r>
          </a:p>
          <a:p>
            <a:r>
              <a:rPr lang="en-GB" sz="4000" dirty="0">
                <a:solidFill>
                  <a:schemeClr val="bg1"/>
                </a:solidFill>
              </a:rPr>
              <a:t>Flowing from the grace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That I found in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Lord I've come to know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 weaknesses I see in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Will be stripped away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By the </a:t>
            </a:r>
            <a:r>
              <a:rPr lang="en-GB" sz="4000" dirty="0" err="1">
                <a:solidFill>
                  <a:schemeClr val="bg1"/>
                </a:solidFill>
              </a:rPr>
              <a:t>pow'r</a:t>
            </a:r>
            <a:r>
              <a:rPr lang="en-GB" sz="4000" dirty="0">
                <a:solidFill>
                  <a:schemeClr val="bg1"/>
                </a:solidFill>
              </a:rPr>
              <a:t> of Your love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3194251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Hold me close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Your love surround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Bring me near</a:t>
            </a:r>
          </a:p>
          <a:p>
            <a:r>
              <a:rPr lang="en-GB" sz="4000" dirty="0">
                <a:solidFill>
                  <a:schemeClr val="bg1"/>
                </a:solidFill>
              </a:rPr>
              <a:t>Draw me to Your side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as I wait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I'll rise up like the eagle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I will soar with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Your Spirit leads me 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In the </a:t>
            </a:r>
            <a:r>
              <a:rPr lang="en-GB" sz="4000" dirty="0" err="1">
                <a:solidFill>
                  <a:schemeClr val="bg1"/>
                </a:solidFill>
              </a:rPr>
              <a:t>pow'r</a:t>
            </a:r>
            <a:r>
              <a:rPr lang="en-GB" sz="4000" dirty="0">
                <a:solidFill>
                  <a:schemeClr val="bg1"/>
                </a:solidFill>
              </a:rPr>
              <a:t> of Your love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212429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Lord unveil my eyes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me see You face to face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 knowledge of Your love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As You live in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Lord renew my mind</a:t>
            </a:r>
          </a:p>
          <a:p>
            <a:r>
              <a:rPr lang="en-GB" sz="4000" dirty="0">
                <a:solidFill>
                  <a:schemeClr val="bg1"/>
                </a:solidFill>
              </a:rPr>
              <a:t>As Your will unfolds in my life</a:t>
            </a:r>
          </a:p>
          <a:p>
            <a:r>
              <a:rPr lang="en-GB" sz="4000" dirty="0">
                <a:solidFill>
                  <a:schemeClr val="bg1"/>
                </a:solidFill>
              </a:rPr>
              <a:t>In living </a:t>
            </a:r>
            <a:r>
              <a:rPr lang="en-GB" sz="4000" dirty="0" err="1">
                <a:solidFill>
                  <a:schemeClr val="bg1"/>
                </a:solidFill>
              </a:rPr>
              <a:t>ev'ry</a:t>
            </a:r>
            <a:r>
              <a:rPr lang="en-GB" sz="4000" dirty="0">
                <a:solidFill>
                  <a:schemeClr val="bg1"/>
                </a:solidFill>
              </a:rPr>
              <a:t> day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By the </a:t>
            </a:r>
            <a:r>
              <a:rPr lang="en-GB" sz="4000" dirty="0" err="1">
                <a:solidFill>
                  <a:schemeClr val="bg1"/>
                </a:solidFill>
              </a:rPr>
              <a:t>pow'r</a:t>
            </a:r>
            <a:r>
              <a:rPr lang="en-GB" sz="4000" dirty="0">
                <a:solidFill>
                  <a:schemeClr val="bg1"/>
                </a:solidFill>
              </a:rPr>
              <a:t> of Your love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514778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183</Words>
  <Application>Microsoft Office PowerPoint</Application>
  <PresentationFormat>On-screen Show (4:3)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dele@4ng.net</cp:lastModifiedBy>
  <cp:revision>75</cp:revision>
  <dcterms:created xsi:type="dcterms:W3CDTF">2019-09-23T12:06:27Z</dcterms:created>
  <dcterms:modified xsi:type="dcterms:W3CDTF">2022-10-29T22:30:54Z</dcterms:modified>
</cp:coreProperties>
</file>