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59" r:id="rId2"/>
    <p:sldId id="465" r:id="rId3"/>
    <p:sldId id="466" r:id="rId4"/>
    <p:sldId id="467" r:id="rId5"/>
    <p:sldId id="474" r:id="rId6"/>
    <p:sldId id="460" r:id="rId7"/>
    <p:sldId id="461" r:id="rId8"/>
    <p:sldId id="462" r:id="rId9"/>
    <p:sldId id="463" r:id="rId10"/>
    <p:sldId id="464" r:id="rId11"/>
    <p:sldId id="656" r:id="rId12"/>
    <p:sldId id="657" r:id="rId13"/>
    <p:sldId id="661" r:id="rId14"/>
    <p:sldId id="658" r:id="rId15"/>
    <p:sldId id="659" r:id="rId16"/>
    <p:sldId id="660" r:id="rId17"/>
    <p:sldId id="713" r:id="rId18"/>
    <p:sldId id="545" r:id="rId19"/>
    <p:sldId id="546" r:id="rId20"/>
    <p:sldId id="547" r:id="rId21"/>
    <p:sldId id="548" r:id="rId22"/>
    <p:sldId id="716" r:id="rId23"/>
    <p:sldId id="605" r:id="rId24"/>
    <p:sldId id="540" r:id="rId25"/>
    <p:sldId id="727" r:id="rId26"/>
    <p:sldId id="726" r:id="rId27"/>
    <p:sldId id="718" r:id="rId28"/>
    <p:sldId id="520" r:id="rId29"/>
    <p:sldId id="717" r:id="rId30"/>
    <p:sldId id="725" r:id="rId31"/>
    <p:sldId id="608" r:id="rId32"/>
    <p:sldId id="719" r:id="rId33"/>
    <p:sldId id="720" r:id="rId34"/>
    <p:sldId id="721" r:id="rId35"/>
    <p:sldId id="722" r:id="rId36"/>
    <p:sldId id="724" r:id="rId37"/>
    <p:sldId id="72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6" d="100"/>
          <a:sy n="10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30-10-2022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4E55B-5CCB-C251-8510-12982E76E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33"/>
            <a:ext cx="9144000" cy="64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20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600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P</a:t>
            </a: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ower of Your Love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917491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Geoff Bullock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Geoff Bullock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77619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I come to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my heart be changed renewed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Flowing from the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found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Lord I've come to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weaknesses I see 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be stripped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By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942510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Hold me close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Your love surround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Bring me near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Draw me to Your 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as I wait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rise up like the eagle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soar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Spirit leads me 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2429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unveil my eyes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see You face to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knowledge of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live 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renew my mind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will unfolds in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living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By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147785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20035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6050665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0181314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want to sing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526720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7303648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240323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3321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2669</TotalTime>
  <Words>1177</Words>
  <Application>Microsoft Office PowerPoint</Application>
  <PresentationFormat>On-screen Show (4:3)</PresentationFormat>
  <Paragraphs>216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225</cp:revision>
  <dcterms:created xsi:type="dcterms:W3CDTF">2019-09-23T12:06:27Z</dcterms:created>
  <dcterms:modified xsi:type="dcterms:W3CDTF">2022-10-29T22:28:54Z</dcterms:modified>
</cp:coreProperties>
</file>