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950" r:id="rId2"/>
    <p:sldId id="1305" r:id="rId3"/>
    <p:sldId id="1306" r:id="rId4"/>
    <p:sldId id="1307" r:id="rId5"/>
    <p:sldId id="1308" r:id="rId6"/>
    <p:sldId id="1309" r:id="rId7"/>
    <p:sldId id="1314" r:id="rId8"/>
    <p:sldId id="1301" r:id="rId9"/>
    <p:sldId id="1302" r:id="rId10"/>
    <p:sldId id="1303" r:id="rId11"/>
    <p:sldId id="1304" r:id="rId12"/>
    <p:sldId id="670" r:id="rId13"/>
    <p:sldId id="671" r:id="rId14"/>
    <p:sldId id="672" r:id="rId15"/>
    <p:sldId id="673" r:id="rId16"/>
    <p:sldId id="674" r:id="rId17"/>
    <p:sldId id="512" r:id="rId18"/>
    <p:sldId id="513" r:id="rId19"/>
    <p:sldId id="514" r:id="rId20"/>
    <p:sldId id="608" r:id="rId21"/>
    <p:sldId id="483" r:id="rId22"/>
    <p:sldId id="484" r:id="rId23"/>
    <p:sldId id="1313" r:id="rId24"/>
    <p:sldId id="642" r:id="rId25"/>
    <p:sldId id="643" r:id="rId26"/>
    <p:sldId id="644" r:id="rId27"/>
    <p:sldId id="645" r:id="rId28"/>
    <p:sldId id="545" r:id="rId29"/>
    <p:sldId id="546" r:id="rId30"/>
    <p:sldId id="547" r:id="rId31"/>
    <p:sldId id="548" r:id="rId32"/>
    <p:sldId id="1347" r:id="rId33"/>
    <p:sldId id="1219" r:id="rId34"/>
    <p:sldId id="1220" r:id="rId35"/>
    <p:sldId id="1221" r:id="rId36"/>
    <p:sldId id="1222" r:id="rId37"/>
    <p:sldId id="1223" r:id="rId38"/>
    <p:sldId id="1227" r:id="rId39"/>
    <p:sldId id="1317" r:id="rId40"/>
    <p:sldId id="1318" r:id="rId41"/>
    <p:sldId id="1228" r:id="rId42"/>
    <p:sldId id="1319" r:id="rId43"/>
    <p:sldId id="1320" r:id="rId44"/>
    <p:sldId id="1321" r:id="rId45"/>
    <p:sldId id="1322" r:id="rId46"/>
    <p:sldId id="1323" r:id="rId47"/>
    <p:sldId id="838" r:id="rId48"/>
    <p:sldId id="840" r:id="rId49"/>
    <p:sldId id="1324" r:id="rId50"/>
    <p:sldId id="841" r:id="rId51"/>
    <p:sldId id="842" r:id="rId52"/>
    <p:sldId id="843" r:id="rId53"/>
    <p:sldId id="1325" r:id="rId54"/>
    <p:sldId id="1026" r:id="rId55"/>
    <p:sldId id="1027" r:id="rId56"/>
    <p:sldId id="1028" r:id="rId57"/>
    <p:sldId id="1029" r:id="rId58"/>
    <p:sldId id="1316" r:id="rId59"/>
    <p:sldId id="1331" r:id="rId60"/>
    <p:sldId id="1332" r:id="rId61"/>
    <p:sldId id="1333" r:id="rId62"/>
    <p:sldId id="1334" r:id="rId63"/>
    <p:sldId id="1335" r:id="rId64"/>
    <p:sldId id="1336" r:id="rId65"/>
    <p:sldId id="1337" r:id="rId66"/>
    <p:sldId id="532" r:id="rId67"/>
    <p:sldId id="1338" r:id="rId68"/>
    <p:sldId id="1339" r:id="rId69"/>
    <p:sldId id="529" r:id="rId70"/>
    <p:sldId id="530" r:id="rId71"/>
    <p:sldId id="1348" r:id="rId72"/>
    <p:sldId id="1349" r:id="rId73"/>
    <p:sldId id="411" r:id="rId74"/>
    <p:sldId id="1341" r:id="rId75"/>
    <p:sldId id="65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5"/>
            <p14:sldId id="1306"/>
            <p14:sldId id="1307"/>
            <p14:sldId id="1308"/>
            <p14:sldId id="1309"/>
            <p14:sldId id="1314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08"/>
            <p14:sldId id="483"/>
            <p14:sldId id="484"/>
            <p14:sldId id="1313"/>
            <p14:sldId id="642"/>
            <p14:sldId id="643"/>
            <p14:sldId id="644"/>
            <p14:sldId id="645"/>
            <p14:sldId id="545"/>
            <p14:sldId id="546"/>
            <p14:sldId id="547"/>
            <p14:sldId id="548"/>
            <p14:sldId id="1347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1320"/>
            <p14:sldId id="1321"/>
            <p14:sldId id="1322"/>
            <p14:sldId id="1323"/>
            <p14:sldId id="838"/>
            <p14:sldId id="840"/>
            <p14:sldId id="1324"/>
            <p14:sldId id="841"/>
            <p14:sldId id="842"/>
            <p14:sldId id="843"/>
            <p14:sldId id="1325"/>
            <p14:sldId id="1026"/>
            <p14:sldId id="1027"/>
            <p14:sldId id="1028"/>
            <p14:sldId id="102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48"/>
            <p14:sldId id="1349"/>
            <p14:sldId id="411"/>
            <p14:sldId id="134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54519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04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32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78520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380C-2B8E-1030-8D60-E9803530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8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54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0945338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87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they say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36110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5CCDD-4F2E-5D98-922B-70E22E96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9945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1/16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12/16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193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13/16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0111" y="333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14/16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CCC8-1915-8082-2658-F478C8D0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2EB9DC-1D1E-8391-20F5-2B7E966E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90DB-0965-C69B-5788-6E707884C135}"/>
              </a:ext>
            </a:extLst>
          </p:cNvPr>
          <p:cNvSpPr txBox="1"/>
          <p:nvPr/>
        </p:nvSpPr>
        <p:spPr>
          <a:xfrm>
            <a:off x="8204319" y="140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2321787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1247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</TotalTime>
  <Words>2621</Words>
  <Application>Microsoft Office PowerPoint</Application>
  <PresentationFormat>On-screen Show (4:3)</PresentationFormat>
  <Paragraphs>459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48</cp:revision>
  <dcterms:created xsi:type="dcterms:W3CDTF">2024-09-27T16:56:29Z</dcterms:created>
  <dcterms:modified xsi:type="dcterms:W3CDTF">2024-12-29T18:23:56Z</dcterms:modified>
</cp:coreProperties>
</file>