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18" r:id="rId2"/>
    <p:sldId id="520" r:id="rId3"/>
    <p:sldId id="521" r:id="rId4"/>
    <p:sldId id="522" r:id="rId5"/>
    <p:sldId id="524" r:id="rId6"/>
    <p:sldId id="523" r:id="rId7"/>
    <p:sldId id="52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41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04/01/2023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04/01/2023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04/01/2023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04/01/2023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04/01/2023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04/01/2023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04/01/2023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04/01/2023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04/01/2023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04/01/2023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04/01/2023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04/01/2023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Holy Forever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7201044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Brian Johnson | Chris Tomlin | Jason Ingram | Jenn Johnson | Phil Wickham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Phil Wickham Music (Admin. by / Small Stone Media BV, Holland (Admin. in the UK/Eire by Song Solutions www.songsolutions.org))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Simply Global Songs (Admin. by / Small Stone Media BV, Holland (Admin. in the UK/Eire by Song Solutions www.songsolutions.org))</a:t>
            </a:r>
          </a:p>
          <a:p>
            <a:r>
              <a:rPr lang="en-GB" sz="1200" dirty="0">
                <a:solidFill>
                  <a:schemeClr val="bg1"/>
                </a:solidFill>
              </a:rPr>
              <a:t>Capitol CMG Paragon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S. D. G. Publishing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Be Essential Songs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My Magnolia Music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Bethel Music Publishing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Brian and Jenn Publishing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  <a:br>
              <a:rPr lang="en-GB" sz="1200" dirty="0">
                <a:solidFill>
                  <a:schemeClr val="bg1"/>
                </a:solidFill>
              </a:rPr>
            </a:b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382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 thousand generations falling down in worship</a:t>
            </a:r>
          </a:p>
          <a:p>
            <a:r>
              <a:rPr lang="en-GB" sz="4000" dirty="0">
                <a:solidFill>
                  <a:schemeClr val="bg1"/>
                </a:solidFill>
              </a:rPr>
              <a:t>To sing the song of ages to the Lamb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all who've gone before 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all who will believe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Will sing the song of ages to the Lamb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217563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(Jesus) Your name is the highest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Your name is the greatest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Your name stands above them all</a:t>
            </a:r>
          </a:p>
          <a:p>
            <a:r>
              <a:rPr lang="en-GB" sz="4000" dirty="0">
                <a:solidFill>
                  <a:schemeClr val="bg1"/>
                </a:solidFill>
              </a:rPr>
              <a:t>All thrones and dominions</a:t>
            </a:r>
          </a:p>
          <a:p>
            <a:r>
              <a:rPr lang="en-GB" sz="4000" dirty="0">
                <a:solidFill>
                  <a:schemeClr val="bg1"/>
                </a:solidFill>
              </a:rPr>
              <a:t>All powers and positions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Your name stands above them 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649780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And the angels cry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All creation cries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 lifted high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Holy forever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1408307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Hear Your people sing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To the King of Kings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will always be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Holy forever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3063323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If you've been forgiven and if you've been redeemed</a:t>
            </a:r>
          </a:p>
          <a:p>
            <a:r>
              <a:rPr lang="en-GB" sz="4000" dirty="0">
                <a:solidFill>
                  <a:schemeClr val="bg1"/>
                </a:solidFill>
              </a:rPr>
              <a:t>Sing the song forever to the Lamb</a:t>
            </a:r>
          </a:p>
          <a:p>
            <a:r>
              <a:rPr lang="en-GB" sz="4000" dirty="0">
                <a:solidFill>
                  <a:schemeClr val="bg1"/>
                </a:solidFill>
              </a:rPr>
              <a:t>If you walk in freedom and if you bear His name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Sing the song forever to the Lamb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We'll sing the song forever and amen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2044400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You will always be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Holy forever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718235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338</Words>
  <Application>Microsoft Office PowerPoint</Application>
  <PresentationFormat>On-screen Show (4:3)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75</cp:revision>
  <dcterms:created xsi:type="dcterms:W3CDTF">2019-09-23T12:06:27Z</dcterms:created>
  <dcterms:modified xsi:type="dcterms:W3CDTF">2023-01-04T21:45:51Z</dcterms:modified>
</cp:coreProperties>
</file>