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53" r:id="rId2"/>
    <p:sldId id="447" r:id="rId3"/>
    <p:sldId id="448" r:id="rId4"/>
    <p:sldId id="449" r:id="rId5"/>
    <p:sldId id="450" r:id="rId6"/>
    <p:sldId id="451" r:id="rId7"/>
    <p:sldId id="452" r:id="rId8"/>
    <p:sldId id="423" r:id="rId9"/>
    <p:sldId id="424" r:id="rId10"/>
    <p:sldId id="425" r:id="rId11"/>
    <p:sldId id="426" r:id="rId12"/>
    <p:sldId id="332" r:id="rId13"/>
    <p:sldId id="454" r:id="rId14"/>
    <p:sldId id="455" r:id="rId15"/>
    <p:sldId id="456" r:id="rId16"/>
    <p:sldId id="457" r:id="rId17"/>
    <p:sldId id="458" r:id="rId18"/>
    <p:sldId id="518" r:id="rId19"/>
    <p:sldId id="520" r:id="rId20"/>
    <p:sldId id="521" r:id="rId21"/>
    <p:sldId id="522" r:id="rId22"/>
    <p:sldId id="524" r:id="rId23"/>
    <p:sldId id="523" r:id="rId24"/>
    <p:sldId id="525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>
      <p:cViewPr varScale="1">
        <p:scale>
          <a:sx n="103" d="100"/>
          <a:sy n="103" d="100"/>
        </p:scale>
        <p:origin x="169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04/01/2023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Hosanna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(Praise Is Rising)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4662491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Brenton Brown | Paul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Baloche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2005, 2006 Integrity's Hosanna! Music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Our God is greater,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Our God is stronger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God You are higher than any other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 is Healer,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Awesome in power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God,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if Our God is for us,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Then who could ever stop us?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And if our God is with us,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Then what can stand against?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How Great Is Our God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4348399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Tomlin | Ed Cash | Jesse Reeves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2004 </a:t>
            </a:r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Wondrously Made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 splendour of the King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Clothed in majesty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all the earth rejoice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the earth rejoice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wraps Himself in light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darkness tries to hide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trembles at His voice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trembles at His voice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663203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300418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age to age He stands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time is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Godhead three in 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Father Spirit Son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Lion and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Lion and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540285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1353285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Name above all names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all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heart will sing</a:t>
            </a:r>
          </a:p>
          <a:p>
            <a:r>
              <a:rPr lang="en-GB" sz="4000">
                <a:solidFill>
                  <a:schemeClr val="bg1"/>
                </a:solidFill>
              </a:rPr>
              <a:t>How great is our God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219709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Holy Forever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7201044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Brian Johnson | Chris Tomlin | Jason Ingram | Jenn Johnson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Phil Wickham Music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Simply Global Songs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S. D. G.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 Essential Songs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My Magnolia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Brian and Jenn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 thousand generations falling down in worship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sing the song of ages to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who've gone before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who will believe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Will sing the song of ages to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Praise is rising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Eyes are turning to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Hope is stirring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Hearts are yearning for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long for You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(Jesus) Your name is the highest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name is the greatest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name stands above them all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thrones and dominions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powers and positions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name stands above them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649780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408307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Hear Your people sing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the King of Kings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3063323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If you've been forgiven and if you've been redeemed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the song forever to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If you walk in freedom and if you bear His name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the song forever to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We'll sing the song forever and amen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044400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718235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This I believe</a:t>
            </a:r>
          </a:p>
          <a:p>
            <a:r>
              <a:rPr lang="en-GB" sz="9600" dirty="0">
                <a:solidFill>
                  <a:schemeClr val="bg1"/>
                </a:solidFill>
              </a:rPr>
              <a:t>(The Creed)</a:t>
            </a:r>
          </a:p>
          <a:p>
            <a:endParaRPr lang="en-GB" sz="9600" dirty="0">
              <a:solidFill>
                <a:schemeClr val="bg1"/>
              </a:solidFill>
            </a:endParaRPr>
          </a:p>
          <a:p>
            <a:r>
              <a:rPr lang="en-GB" sz="1200" dirty="0"/>
              <a:t>CCLI Song # 7018338</a:t>
            </a:r>
          </a:p>
          <a:p>
            <a:r>
              <a:rPr lang="en-GB" sz="1200" dirty="0"/>
              <a:t>Ben Fielding | Matt Crocker</a:t>
            </a:r>
          </a:p>
          <a:p>
            <a:r>
              <a:rPr lang="en-GB" sz="1200" dirty="0"/>
              <a:t>© 2014 </a:t>
            </a:r>
            <a:r>
              <a:rPr lang="en-GB" sz="1200" dirty="0" err="1"/>
              <a:t>Hillsong</a:t>
            </a:r>
            <a:r>
              <a:rPr lang="en-GB" sz="1200" dirty="0"/>
              <a:t> Music Publishing Australia (Admin. by </a:t>
            </a:r>
            <a:r>
              <a:rPr lang="en-GB" sz="1200" dirty="0" err="1"/>
              <a:t>Hillsong</a:t>
            </a:r>
            <a:r>
              <a:rPr lang="en-GB" sz="1200" dirty="0"/>
              <a:t> Music Publishing UK)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</a:rPr>
              <a:t>Our Father everlasting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 all creating One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God Almighty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Through Your Holy Spirit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Conceiving Christ the Son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Jesus our Saviour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rmAutofit fontScale="92500" lnSpcReduction="10000"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believe in God our Father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Christ the Son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the Holy Spirit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 is three in one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the resurrection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That we will rise again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For I believe in the name of Jesus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Our Judge and our Defender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Suffered and crucified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Forgiveness is in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Descended into darkness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You rose in glorious life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Forever seated high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rmAutofit fontScale="92500" lnSpcReduction="10000"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believe in God our Father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Christ the Son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the Holy Spirit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 is three in one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the resurrection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That we will rise again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For I believe in the name of Jesus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chemeClr val="bg1"/>
                </a:solidFill>
              </a:rPr>
              <a:t>‘Cause</a:t>
            </a:r>
            <a:r>
              <a:rPr lang="en-GB" sz="54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(Washed away)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believe in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You rose again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that Jesus Christ is Lord 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rmAutofit fontScale="92500" lnSpcReduction="10000"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believe in God our Father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Christ the Son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the Holy Spirit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 is three in one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the resurrection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That we will rise again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For I believe in the name of Jesus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believe in life eternal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believe in the virgin birth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believe in the saints' communion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And in Your holy Church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believe in the resurrection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When Jesus comes again</a:t>
            </a:r>
            <a:br>
              <a:rPr lang="en-GB" sz="4800" dirty="0">
                <a:solidFill>
                  <a:schemeClr val="bg1"/>
                </a:solidFill>
              </a:rPr>
            </a:b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For I believe, in 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rmAutofit fontScale="92500" lnSpcReduction="10000"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believe in God our Father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Christ the Son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the Holy Spirit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 is three in one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 believe in the resurrection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That we will rise again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For I believe in the name of Jesus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welcome You here Lord Jesus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Hear the sound of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Hearts returning to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In Your Kingdom</a:t>
            </a:r>
          </a:p>
          <a:p>
            <a:r>
              <a:rPr lang="en-GB" sz="5000" dirty="0">
                <a:solidFill>
                  <a:schemeClr val="bg1"/>
                </a:solidFill>
              </a:rPr>
              <a:t>Broken lives are made new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make us new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chemeClr val="bg1"/>
                </a:solidFill>
              </a:rPr>
              <a:t>‘Cause</a:t>
            </a:r>
            <a:r>
              <a:rPr lang="en-GB" sz="54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(Washed away)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70935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welcome You here Lord Jesus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85628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Our God</a:t>
            </a:r>
          </a:p>
          <a:p>
            <a:r>
              <a:rPr lang="en-GB" sz="1200" dirty="0"/>
              <a:t> CCLI Song # 5677416</a:t>
            </a:r>
          </a:p>
          <a:p>
            <a:r>
              <a:rPr lang="en-GB" sz="1200" dirty="0"/>
              <a:t>Chris Tomlin | Jesse Reeves | Jonas </a:t>
            </a:r>
            <a:r>
              <a:rPr lang="en-GB" sz="1200" dirty="0" err="1"/>
              <a:t>Myrin</a:t>
            </a:r>
            <a:r>
              <a:rPr lang="en-GB" sz="1200" dirty="0"/>
              <a:t> | Matt Redman</a:t>
            </a:r>
          </a:p>
          <a:p>
            <a:r>
              <a:rPr lang="en-GB" sz="1200" dirty="0"/>
              <a:t>© 2010 </a:t>
            </a:r>
            <a:r>
              <a:rPr lang="en-GB" sz="1200" dirty="0" err="1"/>
              <a:t>sixsteps</a:t>
            </a:r>
            <a:r>
              <a:rPr lang="en-GB" sz="1200" dirty="0"/>
              <a:t> Music (Admin. by Integrity Music)</a:t>
            </a:r>
          </a:p>
          <a:p>
            <a:r>
              <a:rPr lang="en-GB" sz="1200" dirty="0" err="1"/>
              <a:t>Thankyou</a:t>
            </a:r>
            <a:r>
              <a:rPr lang="en-GB" sz="1200" dirty="0"/>
              <a:t> Music (Admin. by Integrity Music)</a:t>
            </a:r>
          </a:p>
          <a:p>
            <a:r>
              <a:rPr lang="en-GB" sz="1200" dirty="0" err="1"/>
              <a:t>Vamos</a:t>
            </a:r>
            <a:r>
              <a:rPr lang="en-GB" sz="1200" dirty="0"/>
              <a:t> Publishing (Admin. by Integrity Music)</a:t>
            </a:r>
          </a:p>
          <a:p>
            <a:r>
              <a:rPr lang="en-GB" sz="1200" dirty="0"/>
              <a:t>worshiptogether.com songs (Admin. by Integrity Music)</a:t>
            </a:r>
          </a:p>
          <a:p>
            <a:r>
              <a:rPr lang="en-GB" sz="1200" dirty="0"/>
              <a:t>Atlas Mountain Songs (Admin. by SHOUT! Music Publishing UK)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Water You turned into wine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Opened the eyes of the blind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There's no 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Into the darkness You shine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Out of the ashes we rise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There's No 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None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</TotalTime>
  <Words>1388</Words>
  <Application>Microsoft Office PowerPoint</Application>
  <PresentationFormat>On-screen Show (4:3)</PresentationFormat>
  <Paragraphs>192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256</cp:revision>
  <dcterms:created xsi:type="dcterms:W3CDTF">2019-09-23T12:06:27Z</dcterms:created>
  <dcterms:modified xsi:type="dcterms:W3CDTF">2023-01-04T21:53:36Z</dcterms:modified>
</cp:coreProperties>
</file>