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085" r:id="rId2"/>
    <p:sldId id="1087" r:id="rId3"/>
    <p:sldId id="1088" r:id="rId4"/>
    <p:sldId id="1089" r:id="rId5"/>
    <p:sldId id="1090" r:id="rId6"/>
    <p:sldId id="1091" r:id="rId7"/>
    <p:sldId id="1092" r:id="rId8"/>
    <p:sldId id="1093" r:id="rId9"/>
    <p:sldId id="109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Servant King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78897</a:t>
            </a: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1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</a:t>
            </a:r>
            <a:r>
              <a:rPr lang="en-GB" sz="4400" dirty="0" err="1">
                <a:solidFill>
                  <a:schemeClr val="bg1"/>
                </a:solidFill>
              </a:rPr>
              <a:t>heav'n</a:t>
            </a:r>
            <a:r>
              <a:rPr lang="en-GB" sz="4400" dirty="0">
                <a:solidFill>
                  <a:schemeClr val="bg1"/>
                </a:solidFill>
              </a:rPr>
              <a:t> You came helpless babe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Enter'd</a:t>
            </a:r>
            <a:r>
              <a:rPr lang="en-GB" sz="4400" dirty="0">
                <a:solidFill>
                  <a:schemeClr val="bg1"/>
                </a:solidFill>
              </a:rPr>
              <a:t> our world Your glory </a:t>
            </a:r>
            <a:r>
              <a:rPr lang="en-GB" sz="4400" dirty="0" err="1">
                <a:solidFill>
                  <a:schemeClr val="bg1"/>
                </a:solidFill>
              </a:rPr>
              <a:t>veil'd</a:t>
            </a: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Not to be served but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give Your life that we might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0F025-F21C-5138-4BE4-A3699A69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1F4793-DE04-9AB6-4757-0DB9A8DD9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098D-8D0D-6093-9721-33220E024B3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63572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8C379-921E-5709-BF96-DA0429DD6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71DC9EA-0411-71FA-19D6-2E4149728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2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in the garden of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heavy load He chose to bear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His heart with sorrow was torn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Yet not my will but Yours He said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8B08A-22BB-BB46-C597-D5365F67210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58937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BC75-A355-ECB6-14C0-B22D76E74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BEFD45-83C8-0EF2-F6F2-12143D293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6FEA10-A55E-900D-BE77-9ED590A1FFE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57442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4CD9F-6C35-94CC-1904-30F5034E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D39534-E02E-A04E-7032-19699BA3B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3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see His hands and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scars that speak of sacrifice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Hands that flung stars into space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cruel nails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Surrendered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62A4B4-C093-4EA6-07C0-4E4D335214C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1819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7BE0A-2FF9-37CD-D98A-2B6BB115C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FEEF3A2-8415-03FC-2554-95C8D7ABA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00F81-1689-F016-DF54-61E25C47F44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147802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F01C-43DB-7CC9-D9AA-B21D4A23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ABFC97-3F55-0C30-748B-3C4B75FF9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Verse 4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let us learn how to serve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in our lives enthrone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Each other's needs to prefer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it is Christ we're serving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6AC8C-5A1A-9D97-41E3-02D674EE5919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73820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23E3-614F-1C25-9697-CE6C2D61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4647237-E5A9-BB05-080C-1FCD3CF00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our God the Servant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calls us now to follow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bring our lives as a daily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Of worship to the Servant King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3CB71-3E3A-1F1A-120C-AFB53865CFC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103300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7371</TotalTime>
  <Words>270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2024-11-17T21:15:10Z</dcterms:modified>
</cp:coreProperties>
</file>