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2" r:id="rId3"/>
    <p:sldId id="520" r:id="rId4"/>
    <p:sldId id="52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108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2022-11-21T13:13:56Z</dcterms:modified>
</cp:coreProperties>
</file>