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  <p:sldId id="52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 am free)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>
                <a:solidFill>
                  <a:schemeClr val="bg1"/>
                </a:solidFill>
              </a:rPr>
              <a:t>You are riding on our praise oh Lord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196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2022-11-21T13:06:11Z</dcterms:modified>
</cp:coreProperties>
</file>