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59" r:id="rId2"/>
    <p:sldId id="736" r:id="rId3"/>
    <p:sldId id="518" r:id="rId4"/>
    <p:sldId id="520" r:id="rId5"/>
    <p:sldId id="521" r:id="rId6"/>
    <p:sldId id="522" r:id="rId7"/>
    <p:sldId id="523" r:id="rId8"/>
    <p:sldId id="524" r:id="rId9"/>
    <p:sldId id="525" r:id="rId10"/>
    <p:sldId id="453" r:id="rId11"/>
    <p:sldId id="607" r:id="rId12"/>
    <p:sldId id="662" r:id="rId13"/>
    <p:sldId id="627" r:id="rId14"/>
    <p:sldId id="653" r:id="rId15"/>
    <p:sldId id="655" r:id="rId16"/>
    <p:sldId id="654" r:id="rId17"/>
    <p:sldId id="446" r:id="rId18"/>
    <p:sldId id="338" r:id="rId19"/>
    <p:sldId id="339" r:id="rId20"/>
    <p:sldId id="351" r:id="rId21"/>
    <p:sldId id="392" r:id="rId22"/>
    <p:sldId id="393" r:id="rId23"/>
    <p:sldId id="394" r:id="rId24"/>
    <p:sldId id="382" r:id="rId25"/>
    <p:sldId id="383" r:id="rId26"/>
    <p:sldId id="385" r:id="rId27"/>
    <p:sldId id="395" r:id="rId28"/>
    <p:sldId id="396" r:id="rId29"/>
    <p:sldId id="397" r:id="rId30"/>
    <p:sldId id="398" r:id="rId31"/>
    <p:sldId id="399" r:id="rId32"/>
    <p:sldId id="742" r:id="rId33"/>
    <p:sldId id="743" r:id="rId34"/>
    <p:sldId id="744" r:id="rId35"/>
    <p:sldId id="745" r:id="rId36"/>
    <p:sldId id="746" r:id="rId37"/>
    <p:sldId id="747" r:id="rId38"/>
    <p:sldId id="608" r:id="rId39"/>
    <p:sldId id="719" r:id="rId40"/>
    <p:sldId id="720" r:id="rId41"/>
    <p:sldId id="721" r:id="rId42"/>
    <p:sldId id="722" r:id="rId43"/>
    <p:sldId id="724" r:id="rId44"/>
    <p:sldId id="723" r:id="rId45"/>
    <p:sldId id="675" r:id="rId46"/>
    <p:sldId id="581" r:id="rId47"/>
    <p:sldId id="650" r:id="rId48"/>
    <p:sldId id="582" r:id="rId49"/>
    <p:sldId id="501" r:id="rId50"/>
    <p:sldId id="748" r:id="rId51"/>
    <p:sldId id="749" r:id="rId52"/>
    <p:sldId id="750" r:id="rId53"/>
    <p:sldId id="751" r:id="rId54"/>
    <p:sldId id="605" r:id="rId55"/>
    <p:sldId id="540" r:id="rId56"/>
    <p:sldId id="74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 varScale="1">
        <p:scale>
          <a:sx n="102" d="100"/>
          <a:sy n="102" d="100"/>
        </p:scale>
        <p:origin x="1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20-11-2022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Believe For 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7169164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CeCe </a:t>
            </a:r>
            <a:r>
              <a:rPr lang="en-GB" sz="1200" dirty="0" err="1">
                <a:solidFill>
                  <a:schemeClr val="bg1"/>
                </a:solidFill>
              </a:rPr>
              <a:t>Winans</a:t>
            </a:r>
            <a:r>
              <a:rPr lang="en-GB" sz="1200" dirty="0">
                <a:solidFill>
                  <a:schemeClr val="bg1"/>
                </a:solidFill>
              </a:rPr>
              <a:t> | Dwan Hill | Kyle Lee | Mitch Wong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Fair Trade Tunes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From The Void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 Wong Made Write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Big Buddy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Little </a:t>
            </a:r>
            <a:r>
              <a:rPr lang="en-GB" sz="1200" dirty="0" err="1">
                <a:solidFill>
                  <a:schemeClr val="bg1"/>
                </a:solidFill>
              </a:rPr>
              <a:t>Pooky's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9518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They say this mountain can't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say these chains will never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they don't know You like we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5653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We've heard that there is no way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We've heard the tide will never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haven't seen what You can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259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Move the immovable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Break the unbreakable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From the impossible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We'll see a miracle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for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68966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know that hope is never lost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for there is still an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we believe no matter what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power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much power in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2093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way when there seems to be no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trust in You God You have the final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10143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believe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said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56251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96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He's coming on the clouds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Kings and kingdoms will bow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every chain will break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who can stop the Lord Almighty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open up the gates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Make way before the King of kings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The God who comes to save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Is here to set the captives free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who can stop the Lord Almighty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8800" dirty="0"/>
              <a:t>Raise A Hallelujah</a:t>
            </a:r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CCLI Song # 7119315</a:t>
            </a:r>
          </a:p>
          <a:p>
            <a:r>
              <a:rPr lang="en-GB" sz="1200" dirty="0"/>
              <a:t>Jake Stevens | Jonathan David </a:t>
            </a:r>
            <a:r>
              <a:rPr lang="en-GB" sz="1200" dirty="0" err="1"/>
              <a:t>Helser</a:t>
            </a:r>
            <a:r>
              <a:rPr lang="en-GB" sz="1200" dirty="0"/>
              <a:t> | Melissa </a:t>
            </a:r>
            <a:r>
              <a:rPr lang="en-GB" sz="1200" dirty="0" err="1"/>
              <a:t>Helser</a:t>
            </a:r>
            <a:r>
              <a:rPr lang="en-GB" sz="1200" dirty="0"/>
              <a:t> | Molly Skaggs</a:t>
            </a:r>
          </a:p>
          <a:p>
            <a:r>
              <a:rPr lang="en-GB" sz="1200" dirty="0"/>
              <a:t>© 2018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a little louder in the presence of my enemies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r>
              <a:rPr lang="en-GB" sz="5400" dirty="0" err="1">
                <a:solidFill>
                  <a:schemeClr val="bg1"/>
                </a:solidFill>
              </a:rPr>
              <a:t>louder</a:t>
            </a:r>
            <a:r>
              <a:rPr lang="en-GB" sz="5400" dirty="0">
                <a:solidFill>
                  <a:schemeClr val="bg1"/>
                </a:solidFill>
              </a:rPr>
              <a:t> than the unbelief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my weapon is a melody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In Jesus Name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6454638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r>
              <a:rPr lang="en-GB" sz="1200" dirty="0">
                <a:solidFill>
                  <a:schemeClr val="bg1"/>
                </a:solidFill>
              </a:rPr>
              <a:t> | 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EWI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38716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God is fighting for us God is on our 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You are here 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921494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74761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resurrection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981149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revealed and I am healed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139464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God is fighting for us pushing back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Lighting up the Kingdom that cannot be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Name of Jesus enemy's defeated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will shout it out shout it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5657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68387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732927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>
                <a:solidFill>
                  <a:schemeClr val="bg1"/>
                </a:solidFill>
              </a:rPr>
              <a:t>You are riding on our praise oh Lord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2097</Words>
  <Application>Microsoft Office PowerPoint</Application>
  <PresentationFormat>On-screen Show (4:3)</PresentationFormat>
  <Paragraphs>296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233</cp:revision>
  <dcterms:created xsi:type="dcterms:W3CDTF">2019-09-23T12:06:27Z</dcterms:created>
  <dcterms:modified xsi:type="dcterms:W3CDTF">2022-11-21T13:30:49Z</dcterms:modified>
</cp:coreProperties>
</file>