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459" r:id="rId2"/>
    <p:sldId id="460" r:id="rId3"/>
    <p:sldId id="461" r:id="rId4"/>
    <p:sldId id="462" r:id="rId5"/>
    <p:sldId id="463" r:id="rId6"/>
    <p:sldId id="464" r:id="rId7"/>
    <p:sldId id="805" r:id="rId8"/>
    <p:sldId id="487" r:id="rId9"/>
    <p:sldId id="488" r:id="rId10"/>
    <p:sldId id="489" r:id="rId11"/>
    <p:sldId id="490" r:id="rId12"/>
    <p:sldId id="701" r:id="rId13"/>
    <p:sldId id="839" r:id="rId14"/>
    <p:sldId id="675" r:id="rId15"/>
    <p:sldId id="581" r:id="rId16"/>
    <p:sldId id="650" r:id="rId17"/>
    <p:sldId id="582" r:id="rId18"/>
    <p:sldId id="501" r:id="rId19"/>
    <p:sldId id="758" r:id="rId20"/>
    <p:sldId id="610" r:id="rId21"/>
    <p:sldId id="518" r:id="rId22"/>
    <p:sldId id="482" r:id="rId23"/>
    <p:sldId id="611" r:id="rId24"/>
    <p:sldId id="809" r:id="rId25"/>
    <p:sldId id="540" r:id="rId26"/>
    <p:sldId id="761" r:id="rId27"/>
    <p:sldId id="844" r:id="rId28"/>
    <p:sldId id="791" r:id="rId29"/>
    <p:sldId id="845" r:id="rId30"/>
    <p:sldId id="520" r:id="rId31"/>
    <p:sldId id="521" r:id="rId32"/>
    <p:sldId id="522" r:id="rId33"/>
    <p:sldId id="523" r:id="rId34"/>
    <p:sldId id="52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5" autoAdjust="0"/>
    <p:restoredTop sz="82272" autoAdjust="0"/>
  </p:normalViewPr>
  <p:slideViewPr>
    <p:cSldViewPr>
      <p:cViewPr varScale="1">
        <p:scale>
          <a:sx n="88" d="100"/>
          <a:sy n="88" d="100"/>
        </p:scale>
        <p:origin x="20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Save the dates</a:t>
            </a:r>
          </a:p>
          <a:p>
            <a:r>
              <a:rPr lang="en-GB" dirty="0"/>
              <a:t>Mums and dads, carers and grandparents - you are invited to join Susie, Tom and Jasmine on a Parenting for Faith course.</a:t>
            </a:r>
          </a:p>
          <a:p>
            <a:r>
              <a:rPr lang="en-GB" dirty="0"/>
              <a:t>Parenting is so overwhelming sometimes isn't it? (Or is it just me?! 😅)</a:t>
            </a:r>
          </a:p>
          <a:p>
            <a:r>
              <a:rPr lang="en-GB" dirty="0"/>
              <a:t>We so want our children to grow up knowing and loving God. Let's come together to seek our Father's help and learn from each other along the way.</a:t>
            </a:r>
          </a:p>
          <a:p>
            <a:r>
              <a:rPr lang="en-GB" dirty="0"/>
              <a:t>There will be a couple of in person sessions, and some over Zoom, because we want to make it as accessible as </a:t>
            </a:r>
            <a:r>
              <a:rPr lang="en-GB" dirty="0" err="1"/>
              <a:t>possible.Special</a:t>
            </a:r>
            <a:r>
              <a:rPr lang="en-GB" dirty="0"/>
              <a:t> plea to Dads - I'd love your company too if you can make it!</a:t>
            </a:r>
          </a:p>
          <a:p>
            <a:r>
              <a:rPr lang="en-GB" dirty="0"/>
              <a:t>Watch the video for more info 👆🏻</a:t>
            </a:r>
          </a:p>
          <a:p>
            <a:r>
              <a:rPr lang="en-GB" dirty="0"/>
              <a:t>Contact Susie (susie@cornerstonecity.co.uk) or Tom (tom@cornerstonecity.co.uk) to find out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48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>
                <a:solidFill>
                  <a:schemeClr val="bg1"/>
                </a:solidFill>
              </a:rPr>
              <a:t>Hoo Are 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16-04-2023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Oh Lord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646948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3900" dirty="0">
                <a:solidFill>
                  <a:schemeClr val="bg1"/>
                </a:solidFill>
              </a:rPr>
              <a:t>Your gospel oh Lord is the hope for our nation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It's the power of God for our salvation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We ask not for riches but look to the cross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And for our inheritance give us the lost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26927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Oh Lord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103176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648E1129-6133-E1BC-9E0C-F6A65632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5704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63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Goodness Of God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7117726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Fielding | Brian Johnson | Ed Cash | Jason Ingram | Jenn Johnson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2018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SHOUT! Music Publishing Australia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214866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love 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Your mercy never fails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my days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I've been held in Your hands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the moment that I wake up</a:t>
            </a:r>
          </a:p>
          <a:p>
            <a:r>
              <a:rPr lang="en-GB" sz="4400" dirty="0">
                <a:solidFill>
                  <a:schemeClr val="bg1"/>
                </a:solidFill>
              </a:rPr>
              <a:t>Until I lay my head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508534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All my life You have been faithful</a:t>
            </a:r>
          </a:p>
          <a:p>
            <a:r>
              <a:rPr lang="en-GB" sz="5000" dirty="0">
                <a:solidFill>
                  <a:schemeClr val="bg1"/>
                </a:solidFill>
              </a:rPr>
              <a:t>All my life You have been so </a:t>
            </a:r>
            <a:r>
              <a:rPr lang="en-GB" sz="5000" dirty="0" err="1">
                <a:solidFill>
                  <a:schemeClr val="bg1"/>
                </a:solidFill>
              </a:rPr>
              <a:t>so</a:t>
            </a:r>
            <a:r>
              <a:rPr lang="en-GB" sz="5000" dirty="0">
                <a:solidFill>
                  <a:schemeClr val="bg1"/>
                </a:solidFill>
              </a:rPr>
              <a:t> good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With every breath that I am able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859563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love Your voice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have led me through the fire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darkest night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are close like no other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father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friend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have lived in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898522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my life laid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I’m surrendered 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give You everything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It's running after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857765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648E1129-6133-E1BC-9E0C-F6A65632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5704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4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My Redeemer Lives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2397964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Reuben Morgan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1998 Hillsong Music Publishing Australia (Admin. by Hillsong Music Publishing UK)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47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Worthy Of it 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6280644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David </a:t>
            </a:r>
            <a:r>
              <a:rPr lang="en-GB" sz="1200" dirty="0" err="1">
                <a:solidFill>
                  <a:schemeClr val="bg1"/>
                </a:solidFill>
              </a:rPr>
              <a:t>Brymer</a:t>
            </a:r>
            <a:r>
              <a:rPr lang="en-GB" sz="1200" dirty="0">
                <a:solidFill>
                  <a:schemeClr val="bg1"/>
                </a:solidFill>
              </a:rPr>
              <a:t> | Ryan Hall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Common Hymnal Publishing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Innerland</a:t>
            </a:r>
            <a:r>
              <a:rPr lang="en-GB" sz="1200" dirty="0">
                <a:solidFill>
                  <a:schemeClr val="bg1"/>
                </a:solidFill>
              </a:rPr>
              <a:t>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Underground Treasure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Wayfinder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61992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All the saints and angels</a:t>
            </a:r>
          </a:p>
          <a:p>
            <a:r>
              <a:rPr lang="en-GB" sz="5400" dirty="0">
                <a:solidFill>
                  <a:schemeClr val="bg1"/>
                </a:solidFill>
              </a:rPr>
              <a:t>Bow before Your throne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the elders cast their crowns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Before the Lamb of God and 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092947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For from You are all things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to You are all things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188872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Day and night, </a:t>
            </a:r>
          </a:p>
          <a:p>
            <a:r>
              <a:rPr lang="en-GB" sz="5000" dirty="0">
                <a:solidFill>
                  <a:schemeClr val="bg1"/>
                </a:solidFill>
              </a:rPr>
              <a:t>Night and day, </a:t>
            </a:r>
          </a:p>
          <a:p>
            <a:r>
              <a:rPr lang="en-GB" sz="5000" dirty="0">
                <a:solidFill>
                  <a:schemeClr val="bg1"/>
                </a:solidFill>
              </a:rPr>
              <a:t>Let incense arise</a:t>
            </a:r>
          </a:p>
          <a:p>
            <a:r>
              <a:rPr lang="en-GB" sz="5000" dirty="0">
                <a:solidFill>
                  <a:schemeClr val="bg1"/>
                </a:solidFill>
              </a:rPr>
              <a:t>(X4)</a:t>
            </a:r>
          </a:p>
          <a:p>
            <a:endParaRPr lang="en-GB" sz="5000" dirty="0">
              <a:solidFill>
                <a:schemeClr val="bg1"/>
              </a:solidFill>
            </a:endParaRPr>
          </a:p>
          <a:p>
            <a:r>
              <a:rPr lang="en-GB" sz="5000" dirty="0">
                <a:solidFill>
                  <a:schemeClr val="bg1"/>
                </a:solidFill>
              </a:rPr>
              <a:t>Day and night </a:t>
            </a:r>
          </a:p>
          <a:p>
            <a:r>
              <a:rPr lang="en-GB" sz="5000" dirty="0">
                <a:solidFill>
                  <a:schemeClr val="bg1"/>
                </a:solidFill>
              </a:rPr>
              <a:t>Night and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538111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40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4" y="692695"/>
            <a:ext cx="8770901" cy="50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92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B86BC5-E414-AEF9-334F-C851FF9E6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3" r="2010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91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43411-FAEC-8F57-EBF1-A10951A65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046924"/>
            <a:ext cx="8178799" cy="476415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75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24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Because He Lives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16880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Gloria Gaither | William J. Gaither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1971 Hanna Street Music (Admin. by Gaither Copyright Management)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 know He rescued my soul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His blood has covered my sin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 believe I believe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My shame He's taken away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My pain is healed in His name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 believe I believe</a:t>
            </a:r>
          </a:p>
          <a:p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I'll raise a banner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 err="1">
                <a:solidFill>
                  <a:schemeClr val="bg1"/>
                </a:solidFill>
                <a:effectLst/>
                <a:latin typeface="akagi_probook"/>
              </a:rPr>
              <a:t>'Cause</a:t>
            </a: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 my Lord has conquered the grave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759407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Because He lives I can face tomorrow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Because He lives all fear is gone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Because I know He holds the future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life is worth the living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Just because He lives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God sent His Son they called Him 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came to love heal and forgive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bled and died to buy my pardon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 empty grave is there to prove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</a:t>
            </a:r>
            <a:r>
              <a:rPr lang="en-GB" sz="4000" dirty="0" err="1">
                <a:solidFill>
                  <a:schemeClr val="bg1"/>
                </a:solidFill>
              </a:rPr>
              <a:t>Savior</a:t>
            </a:r>
            <a:r>
              <a:rPr lang="en-GB" sz="4000" dirty="0">
                <a:solidFill>
                  <a:schemeClr val="bg1"/>
                </a:solidFill>
              </a:rPr>
              <a:t> lives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1337383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Because He lives I can face tomorrow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Because He lives all fear is gone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Because I know He holds the future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life is worth the living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Just because He lives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2680165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sweet to hold our new born baby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feel the pride and joy he gives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greater still the calm assurance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child can face uncertain days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Because Christ lives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3034725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then one day I'll cross that river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I'll fight life's final war with pain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then as death gives way to </a:t>
            </a:r>
            <a:r>
              <a:rPr lang="en-GB" sz="4000" dirty="0" err="1">
                <a:solidFill>
                  <a:schemeClr val="bg1"/>
                </a:solidFill>
              </a:rPr>
              <a:t>vict'ry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I'll see the lights of glory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I'll know He reigns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429221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426086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lift my burdens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rise with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I'm dancing on this mountain top</a:t>
            </a:r>
          </a:p>
          <a:p>
            <a:r>
              <a:rPr lang="en-GB" sz="5400" dirty="0">
                <a:solidFill>
                  <a:schemeClr val="bg1"/>
                </a:solidFill>
              </a:rPr>
              <a:t>To see Your kingdom come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4443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73246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648E1129-6133-E1BC-9E0C-F6A65632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5704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9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Show Your Power</a:t>
            </a:r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861891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Kevin </a:t>
            </a:r>
            <a:r>
              <a:rPr lang="en-GB" sz="1200" dirty="0" err="1">
                <a:solidFill>
                  <a:schemeClr val="bg1"/>
                </a:solidFill>
              </a:rPr>
              <a:t>Prosch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1991 Mercy / Vineyard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4568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900" dirty="0">
                <a:solidFill>
                  <a:schemeClr val="bg1"/>
                </a:solidFill>
              </a:rPr>
              <a:t>Well He is the Lord He reigns on high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Spoke into the darkness created the light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Who is like unto Him never ending in days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And He comes in power when we call on His name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66137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4291</TotalTime>
  <Words>1135</Words>
  <Application>Microsoft Office PowerPoint</Application>
  <PresentationFormat>On-screen Show (4:3)</PresentationFormat>
  <Paragraphs>190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291</cp:revision>
  <dcterms:created xsi:type="dcterms:W3CDTF">2019-09-23T12:06:27Z</dcterms:created>
  <dcterms:modified xsi:type="dcterms:W3CDTF">2023-04-03T09:28:04Z</dcterms:modified>
</cp:coreProperties>
</file>