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237" r:id="rId2"/>
    <p:sldId id="1238" r:id="rId3"/>
    <p:sldId id="1239" r:id="rId4"/>
    <p:sldId id="1240" r:id="rId5"/>
    <p:sldId id="1241" r:id="rId6"/>
    <p:sldId id="124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89" d="100"/>
          <a:sy n="89" d="100"/>
        </p:scale>
        <p:origin x="156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Make Room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7122057</a:t>
            </a:r>
          </a:p>
          <a:p>
            <a:r>
              <a:rPr lang="en-GB" sz="1200" dirty="0">
                <a:solidFill>
                  <a:schemeClr val="bg1"/>
                </a:solidFill>
              </a:rPr>
              <a:t>Evelyn </a:t>
            </a:r>
            <a:r>
              <a:rPr lang="en-GB" sz="1200" dirty="0" err="1">
                <a:solidFill>
                  <a:schemeClr val="bg1"/>
                </a:solidFill>
              </a:rPr>
              <a:t>Heideriqui</a:t>
            </a:r>
            <a:r>
              <a:rPr lang="en-GB" sz="1200" dirty="0">
                <a:solidFill>
                  <a:schemeClr val="bg1"/>
                </a:solidFill>
              </a:rPr>
              <a:t> | Josh Farro | Lucas </a:t>
            </a:r>
            <a:r>
              <a:rPr lang="en-GB" sz="1200" dirty="0" err="1">
                <a:solidFill>
                  <a:schemeClr val="bg1"/>
                </a:solidFill>
              </a:rPr>
              <a:t>Cortazio</a:t>
            </a:r>
            <a:r>
              <a:rPr lang="en-GB" sz="1200" dirty="0">
                <a:solidFill>
                  <a:schemeClr val="bg1"/>
                </a:solidFill>
              </a:rPr>
              <a:t> | Rebekah White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2018 A New Song For A New Day Music; Community Music Songs; Curb Songs; Father of Lights Publishing; Mike Curb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7212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Here is where I lay it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Every burden every crown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my surrender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my surrender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is where I lay it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Every lie and every doubt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my surrender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11431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95A36-BBFC-5E4A-3C78-61FB77FCB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666CE-8F41-3DDB-321D-CD79FD7F4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I will make room for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do whatever you want to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do whatever you want to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 will make room for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do whatever you want to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do whatever you want 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04C2B-362B-3D71-19FF-477A8615B492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34616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4D6F4-E586-32D8-81E5-DD222EC39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BAFD91-D620-2C50-B3C5-606A2B51A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Shake up the ground of all my tradition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Break down the walls of all my religion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way is better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way is better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F450E-3BFE-F25A-4BEB-AE68CCD254C1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330449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BB2BE-7684-C382-8EBE-CE60825F8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CEAE7F-605D-7892-3434-CB078C80A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I will make room for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do whatever you want to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do whatever you want to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 will make room for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do whatever you want to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do whatever you want 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A5DB1-DB6E-C270-BBAD-7D232832332E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24255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78CB4-55A0-FEDF-1FDD-ABF5DFCCD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D192E5-99CF-799C-FDC6-535EFA3FE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Here is where I lay it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all I'm chasing 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my surrender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28AA8-5A9A-03CA-DD47-A9FF4B829933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404479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7373</TotalTime>
  <Words>226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2025-01-27T12:04:36Z</dcterms:modified>
</cp:coreProperties>
</file>