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950" r:id="rId2"/>
    <p:sldId id="1236" r:id="rId3"/>
    <p:sldId id="1215" r:id="rId4"/>
    <p:sldId id="1216" r:id="rId5"/>
    <p:sldId id="1217" r:id="rId6"/>
    <p:sldId id="1218" r:id="rId7"/>
    <p:sldId id="1235" r:id="rId8"/>
    <p:sldId id="518" r:id="rId9"/>
    <p:sldId id="520" r:id="rId10"/>
    <p:sldId id="521" r:id="rId11"/>
    <p:sldId id="522" r:id="rId12"/>
    <p:sldId id="838" r:id="rId13"/>
    <p:sldId id="840" r:id="rId14"/>
    <p:sldId id="524" r:id="rId15"/>
    <p:sldId id="841" r:id="rId16"/>
    <p:sldId id="842" r:id="rId17"/>
    <p:sldId id="843" r:id="rId18"/>
    <p:sldId id="525" r:id="rId19"/>
    <p:sldId id="1233" r:id="rId20"/>
    <p:sldId id="1237" r:id="rId21"/>
    <p:sldId id="1238" r:id="rId22"/>
    <p:sldId id="1239" r:id="rId23"/>
    <p:sldId id="1240" r:id="rId24"/>
    <p:sldId id="523" r:id="rId25"/>
    <p:sldId id="1241" r:id="rId26"/>
    <p:sldId id="1242" r:id="rId27"/>
    <p:sldId id="1243" r:id="rId28"/>
    <p:sldId id="1244" r:id="rId29"/>
    <p:sldId id="1245" r:id="rId30"/>
    <p:sldId id="1246" r:id="rId31"/>
    <p:sldId id="954" r:id="rId32"/>
    <p:sldId id="1171" r:id="rId33"/>
    <p:sldId id="1214" r:id="rId34"/>
    <p:sldId id="1122" r:id="rId35"/>
    <p:sldId id="1247" r:id="rId36"/>
    <p:sldId id="1248" r:id="rId37"/>
    <p:sldId id="94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236"/>
            <p14:sldId id="1215"/>
            <p14:sldId id="1216"/>
            <p14:sldId id="1217"/>
            <p14:sldId id="1218"/>
            <p14:sldId id="1235"/>
            <p14:sldId id="518"/>
            <p14:sldId id="520"/>
            <p14:sldId id="521"/>
            <p14:sldId id="522"/>
            <p14:sldId id="838"/>
            <p14:sldId id="840"/>
            <p14:sldId id="524"/>
            <p14:sldId id="841"/>
            <p14:sldId id="842"/>
            <p14:sldId id="843"/>
            <p14:sldId id="525"/>
            <p14:sldId id="1233"/>
            <p14:sldId id="1237"/>
            <p14:sldId id="1238"/>
            <p14:sldId id="1239"/>
            <p14:sldId id="1240"/>
            <p14:sldId id="523"/>
            <p14:sldId id="1241"/>
            <p14:sldId id="1242"/>
            <p14:sldId id="1243"/>
            <p14:sldId id="1244"/>
            <p14:sldId id="1245"/>
            <p14:sldId id="1246"/>
            <p14:sldId id="954"/>
            <p14:sldId id="1171"/>
            <p14:sldId id="1214"/>
            <p14:sldId id="1122"/>
            <p14:sldId id="1247"/>
            <p14:sldId id="1248"/>
            <p14:sldId id="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6" autoAdjust="0"/>
    <p:restoredTop sz="82242" autoAdjust="0"/>
  </p:normalViewPr>
  <p:slideViewPr>
    <p:cSldViewPr>
      <p:cViewPr varScale="1">
        <p:scale>
          <a:sx n="89" d="100"/>
          <a:sy n="89" d="100"/>
        </p:scale>
        <p:origin x="147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27/01/2025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0BB6E-9F08-7E60-FCDA-8582E7FD5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ABD8A3-2630-DD5A-F813-21A301AC6F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978D58-FC12-DDF8-9226-247283357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E62F9-F102-6296-826D-80DC7080DD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29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636F7-BBE1-99D8-D85A-163CCD069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0F76D2-D7BE-D036-9DCF-AB7494F48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513309-6CA7-C7D8-1330-EB6D8C53A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B10AC-17F0-9DB9-5849-B55B99F47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070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77412-88BD-A166-E93D-A987CF6A8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E83235-492B-0966-F154-00DF440961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9311A1-669D-9444-2F04-E7A6B6C21D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35448-A58C-A4A2-660C-9E1EF509A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64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8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07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232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Peninsula Plus Community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Hoo Are Ya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en-US" sz="2400" baseline="30000" dirty="0">
                <a:solidFill>
                  <a:schemeClr val="bg1"/>
                </a:solidFill>
              </a:rPr>
              <a:t>nd</a:t>
            </a:r>
            <a:r>
              <a:rPr lang="en-US" sz="2400" dirty="0">
                <a:solidFill>
                  <a:schemeClr val="bg1"/>
                </a:solidFill>
              </a:rPr>
              <a:t> February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(Jesus) Your name is the highest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is the greatest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thrones and dominions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powers and positions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9811" y="-4219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64978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28377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3/10</a:t>
            </a:r>
          </a:p>
        </p:txBody>
      </p:sp>
    </p:spTree>
    <p:extLst>
      <p:ext uri="{BB962C8B-B14F-4D97-AF65-F5344CB8AC3E}">
        <p14:creationId xmlns:p14="http://schemas.microsoft.com/office/powerpoint/2010/main" val="140830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If you've been forgiven and if you've been redeemed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the song forever to the Lamb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If you walk in freedom and if you bear His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the song forever to the Lamb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sing the song forever and amen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28377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4/10</a:t>
            </a:r>
          </a:p>
        </p:txBody>
      </p:sp>
    </p:spTree>
    <p:extLst>
      <p:ext uri="{BB962C8B-B14F-4D97-AF65-F5344CB8AC3E}">
        <p14:creationId xmlns:p14="http://schemas.microsoft.com/office/powerpoint/2010/main" val="2044400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44408" y="44624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5/10</a:t>
            </a:r>
          </a:p>
        </p:txBody>
      </p:sp>
    </p:spTree>
    <p:extLst>
      <p:ext uri="{BB962C8B-B14F-4D97-AF65-F5344CB8AC3E}">
        <p14:creationId xmlns:p14="http://schemas.microsoft.com/office/powerpoint/2010/main" val="2864160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Hear Your people sing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the King of Kings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4609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6/10</a:t>
            </a:r>
          </a:p>
        </p:txBody>
      </p:sp>
    </p:spTree>
    <p:extLst>
      <p:ext uri="{BB962C8B-B14F-4D97-AF65-F5344CB8AC3E}">
        <p14:creationId xmlns:p14="http://schemas.microsoft.com/office/powerpoint/2010/main" val="3063323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(Jesus) Your name is the highest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is the greatest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thrones and dominions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powers and positions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1558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7/10</a:t>
            </a:r>
          </a:p>
        </p:txBody>
      </p:sp>
    </p:spTree>
    <p:extLst>
      <p:ext uri="{BB962C8B-B14F-4D97-AF65-F5344CB8AC3E}">
        <p14:creationId xmlns:p14="http://schemas.microsoft.com/office/powerpoint/2010/main" val="1806542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3703381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Hear Your people sing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the King of Kings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8233" y="994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9/10</a:t>
            </a:r>
          </a:p>
        </p:txBody>
      </p:sp>
    </p:spTree>
    <p:extLst>
      <p:ext uri="{BB962C8B-B14F-4D97-AF65-F5344CB8AC3E}">
        <p14:creationId xmlns:p14="http://schemas.microsoft.com/office/powerpoint/2010/main" val="482190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4319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718235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58E90-C81F-0982-7C3E-0556AD09A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8B3D-A225-5482-4D3D-A2051F05B007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B5AEDD-814C-F8C0-5058-9988DD9875B0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1026" name="Picture 2" descr="Power In Prayer">
            <a:extLst>
              <a:ext uri="{FF2B5EF4-FFF2-40B4-BE49-F238E27FC236}">
                <a16:creationId xmlns:a16="http://schemas.microsoft.com/office/drawing/2014/main" id="{C62A1301-35EA-63F6-ADDC-9B487525A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02" y="980728"/>
            <a:ext cx="7574611" cy="504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29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A925F-3C39-460B-44A4-E86305403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A4B3-12A3-DA1A-FA81-75E5929718AF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53E09A-379B-2879-8F00-D4900DE7FDE8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1026" name="Picture 2" descr="Power In Prayer">
            <a:extLst>
              <a:ext uri="{FF2B5EF4-FFF2-40B4-BE49-F238E27FC236}">
                <a16:creationId xmlns:a16="http://schemas.microsoft.com/office/drawing/2014/main" id="{868311B2-4BE5-342E-2096-ABFC5403C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02" y="980728"/>
            <a:ext cx="7574611" cy="504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855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Here I am to Worship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3266032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Tim Hughes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2000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72123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Light of the world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stepped down into darkness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Opened my eyes let me see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Beauty that made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heart adore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Hope of a life spent with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114314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534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So here I am to worship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Here I am to bow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Here I am to say that You're my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You're altogether lovely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Altogether worthy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Altogether wonderful to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1987109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King of all days</a:t>
            </a:r>
          </a:p>
          <a:p>
            <a:r>
              <a:rPr lang="en-GB" sz="4000" dirty="0">
                <a:solidFill>
                  <a:schemeClr val="bg1"/>
                </a:solidFill>
              </a:rPr>
              <a:t>Oh so highly exalted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Glorious in heaven above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Humbly You came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the earth You created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for love's sake became poor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984553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I'll never know how much it cost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see my sin upon that cross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I'll never know how much it cost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see my sin upon that cross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538617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Make Room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7122057</a:t>
            </a:r>
          </a:p>
          <a:p>
            <a:r>
              <a:rPr lang="en-GB" sz="1200" dirty="0">
                <a:solidFill>
                  <a:schemeClr val="bg1"/>
                </a:solidFill>
              </a:rPr>
              <a:t>Evelyn </a:t>
            </a:r>
            <a:r>
              <a:rPr lang="en-GB" sz="1200" dirty="0" err="1">
                <a:solidFill>
                  <a:schemeClr val="bg1"/>
                </a:solidFill>
              </a:rPr>
              <a:t>Heideriqui</a:t>
            </a:r>
            <a:r>
              <a:rPr lang="en-GB" sz="1200" dirty="0">
                <a:solidFill>
                  <a:schemeClr val="bg1"/>
                </a:solidFill>
              </a:rPr>
              <a:t> | Josh Farro | Lucas </a:t>
            </a:r>
            <a:r>
              <a:rPr lang="en-GB" sz="1200" dirty="0" err="1">
                <a:solidFill>
                  <a:schemeClr val="bg1"/>
                </a:solidFill>
              </a:rPr>
              <a:t>Cortazio</a:t>
            </a:r>
            <a:r>
              <a:rPr lang="en-GB" sz="1200" dirty="0">
                <a:solidFill>
                  <a:schemeClr val="bg1"/>
                </a:solidFill>
              </a:rPr>
              <a:t> | Rebekah White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2018 A New Song For A New Day Music; Community Music Songs; Curb Songs; Father of Lights Publishing; Mike Curb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3420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Here is where I lay it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Every burden every crown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my surrender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my surrender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is where I lay it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Every lie and every doubt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my surrender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820146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95A36-BBFC-5E4A-3C78-61FB77FCB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666CE-8F41-3DDB-321D-CD79FD7F4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I will make room for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do whatever you want to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do whatever you want to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 will make room for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do whatever you want to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do whatever you want 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04C2B-362B-3D71-19FF-477A8615B492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346164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4D6F4-E586-32D8-81E5-DD222EC39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BAFD91-D620-2C50-B3C5-606A2B51A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Shake up the ground of all my tradition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Break down the walls of all my religion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way is better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way is better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F450E-3BFE-F25A-4BEB-AE68CCD254C1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3304493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BB2BE-7684-C382-8EBE-CE60825F8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CEAE7F-605D-7892-3434-CB078C80A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I will make room for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do whatever you want to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do whatever you want to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 will make room for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do whatever you want to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do whatever you want 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A5DB1-DB6E-C270-BBAD-7D232832332E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24255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Open The Eyes of My Heart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2298355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Paul </a:t>
            </a:r>
            <a:r>
              <a:rPr lang="en-GB" sz="1200" dirty="0" err="1">
                <a:solidFill>
                  <a:schemeClr val="bg1"/>
                </a:solidFill>
              </a:rPr>
              <a:t>Baloche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1997 Integrity's Hosanna!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240796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78CB4-55A0-FEDF-1FDD-ABF5DFCCD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D192E5-99CF-799C-FDC6-535EFA3FE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Here is where I lay it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all I'm chasing 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my surrender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28AA8-5A9A-03CA-DD47-A9FF4B829933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4044793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7170" name="Picture 2" descr="Ainsdale Methodist Church Notices">
            <a:extLst>
              <a:ext uri="{FF2B5EF4-FFF2-40B4-BE49-F238E27FC236}">
                <a16:creationId xmlns:a16="http://schemas.microsoft.com/office/drawing/2014/main" id="{3EEB5152-0F8F-378F-8135-B6033343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113"/>
            <a:ext cx="9144000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82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3C05E-2E9E-9E5C-FBDB-5A1EC247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A6465C-EE91-A0C5-FCC2-A0903BC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741" y="0"/>
            <a:ext cx="4886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9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ach the Word#6. “Broken preachers.” – Morningside church of Christ">
            <a:extLst>
              <a:ext uri="{FF2B5EF4-FFF2-40B4-BE49-F238E27FC236}">
                <a16:creationId xmlns:a16="http://schemas.microsoft.com/office/drawing/2014/main" id="{2AA83B72-9961-C11B-4973-8C7748297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0"/>
          <a:stretch/>
        </p:blipFill>
        <p:spPr bwMode="auto">
          <a:xfrm>
            <a:off x="539552" y="1052736"/>
            <a:ext cx="82296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38589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6DB23-4121-6245-F558-EF46251C3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D8DD01-C854-852D-3419-15A280CB8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Create in me a clean heart, oh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renew a right spirit within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Create in me a clean heart, oh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renew a right spirit within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F9431-FE3C-1052-6990-6C8678AB54CE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475840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B8F53-B283-201F-7512-9795F69EB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7D086C-3E29-31C9-5CC6-7672CCD2D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Cast me not away from Thy presence, oh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take not Thy holy spirit from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Restore unto me the joy of Thy salvation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renew a right spirit within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857ED-D56F-56B1-490D-8BB4EF99461F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532914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323528" y="116632"/>
            <a:ext cx="822960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2 Corinthians 14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May the grace of the Lord Jesus Christ, and the love of God, and the fellowship of the Holy Spirit be with you all</a:t>
            </a:r>
          </a:p>
          <a:p>
            <a:pPr lvl="0" algn="ctr">
              <a:defRPr/>
            </a:pPr>
            <a:endParaRPr lang="en-GB" dirty="0">
              <a:solidFill>
                <a:schemeClr val="bg1"/>
              </a:solidFill>
            </a:endParaRPr>
          </a:p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Surely goodness and mercy shall follow me all the days of my life, and I shall dwell in the house of the Lord forever.</a:t>
            </a:r>
          </a:p>
        </p:txBody>
      </p:sp>
    </p:spTree>
    <p:extLst>
      <p:ext uri="{BB962C8B-B14F-4D97-AF65-F5344CB8AC3E}">
        <p14:creationId xmlns:p14="http://schemas.microsoft.com/office/powerpoint/2010/main" val="397471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Open the eyes of my heart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Open the eyes of my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want to see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want to see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18151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To see You high and lifted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Shining in the light of Your glory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Pour out Your power and love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we sing 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4479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I want to see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9618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0DB8A-D241-9AA9-5574-30058BCC9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31CB-B20C-0811-7B9C-3AE24AECAC15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EE83AF-38B0-CC0F-E6EE-E767ABB401C5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1026" name="Picture 2" descr="Power In Prayer">
            <a:extLst>
              <a:ext uri="{FF2B5EF4-FFF2-40B4-BE49-F238E27FC236}">
                <a16:creationId xmlns:a16="http://schemas.microsoft.com/office/drawing/2014/main" id="{E68731D5-3D98-6E1F-2D7C-85A40059D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02" y="980728"/>
            <a:ext cx="7574611" cy="504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42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Holy Forever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7201044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Brian Johnson | Chris Tomlin | Jason Ingram | Jenn Johnson | Phil Wickham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Phil Wickham Music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Simply Global Songs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S. D. G.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 Essential Songs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My Magnolia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Brian and Jenn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 thousand generations falling down in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sing the song of ages to the Lamb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all who've gone before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all who will believe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Will sing the song of ages to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gs_2024-09-29" id="{AE33A1CF-5A6E-9A45-939B-9BEFB8807446}" vid="{DFD4CA98-726C-574E-9379-F8F810DB23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1933</TotalTime>
  <Words>1086</Words>
  <Application>Microsoft Office PowerPoint</Application>
  <PresentationFormat>On-screen Show (4:3)</PresentationFormat>
  <Paragraphs>193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Olajide</dc:creator>
  <cp:lastModifiedBy>Dele Olajide</cp:lastModifiedBy>
  <cp:revision>56</cp:revision>
  <dcterms:created xsi:type="dcterms:W3CDTF">2024-09-27T16:56:29Z</dcterms:created>
  <dcterms:modified xsi:type="dcterms:W3CDTF">2025-01-27T12:06:58Z</dcterms:modified>
</cp:coreProperties>
</file>