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926" r:id="rId2"/>
    <p:sldId id="927" r:id="rId3"/>
    <p:sldId id="928" r:id="rId4"/>
    <p:sldId id="929" r:id="rId5"/>
    <p:sldId id="930" r:id="rId6"/>
    <p:sldId id="423" r:id="rId7"/>
    <p:sldId id="424" r:id="rId8"/>
    <p:sldId id="425" r:id="rId9"/>
    <p:sldId id="426" r:id="rId10"/>
    <p:sldId id="465" r:id="rId11"/>
    <p:sldId id="466" r:id="rId12"/>
    <p:sldId id="467" r:id="rId13"/>
    <p:sldId id="474" r:id="rId14"/>
    <p:sldId id="695" r:id="rId15"/>
    <p:sldId id="69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2272" autoAdjust="0"/>
  </p:normalViewPr>
  <p:slideViewPr>
    <p:cSldViewPr>
      <p:cViewPr varScale="1">
        <p:scale>
          <a:sx n="96" d="100"/>
          <a:sy n="96" d="100"/>
        </p:scale>
        <p:origin x="2238" y="84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02/08/2023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02/08/2023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Battle Belongs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7148126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Brian Johnson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Phil Wickham Music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Simply Global Songs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54733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Speak Jesus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7136201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Abby Benton | Carlene Prince | Dustin Smith | Jesse Reeves | Kristen Dutton | Raina Pratt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Here Be Lions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BEC Worship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Raina Pratt publishing designee (Admin. by Song Solutions www.songsolutions.org)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WriterWrong</a:t>
            </a:r>
            <a:r>
              <a:rPr lang="en-GB" sz="1200" dirty="0">
                <a:solidFill>
                  <a:schemeClr val="bg1"/>
                </a:solidFill>
              </a:rPr>
              <a:t>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Over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heart and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mind</a:t>
            </a:r>
          </a:p>
          <a:p>
            <a:r>
              <a:rPr lang="en-GB" sz="4600" dirty="0" err="1">
                <a:solidFill>
                  <a:schemeClr val="bg1"/>
                </a:solidFill>
              </a:rPr>
              <a:t>'Cause</a:t>
            </a:r>
            <a:r>
              <a:rPr lang="en-GB" sz="4600" dirty="0">
                <a:solidFill>
                  <a:schemeClr val="bg1"/>
                </a:solidFill>
              </a:rPr>
              <a:t> I know there is peace within Your presence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'Til</a:t>
            </a:r>
            <a:r>
              <a:rPr lang="en-GB" sz="4800" dirty="0">
                <a:solidFill>
                  <a:schemeClr val="bg1"/>
                </a:solidFill>
              </a:rPr>
              <a:t>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dark addiction starts to break</a:t>
            </a:r>
          </a:p>
          <a:p>
            <a:r>
              <a:rPr lang="en-GB" sz="4800" dirty="0">
                <a:solidFill>
                  <a:schemeClr val="bg1"/>
                </a:solidFill>
              </a:rPr>
              <a:t>Declaring there is hope and there is freedom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(</a:t>
            </a:r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) Your Name is power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Name is healing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Name is life</a:t>
            </a:r>
          </a:p>
          <a:p>
            <a:r>
              <a:rPr lang="en-GB" sz="4800" dirty="0">
                <a:solidFill>
                  <a:schemeClr val="bg1"/>
                </a:solidFill>
              </a:rPr>
              <a:t>Break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stronghold</a:t>
            </a:r>
          </a:p>
          <a:p>
            <a:r>
              <a:rPr lang="en-GB" sz="4800" dirty="0">
                <a:solidFill>
                  <a:schemeClr val="bg1"/>
                </a:solidFill>
              </a:rPr>
              <a:t>Shine through the shadows</a:t>
            </a:r>
          </a:p>
          <a:p>
            <a:r>
              <a:rPr lang="en-GB" sz="4800" dirty="0">
                <a:solidFill>
                  <a:schemeClr val="bg1"/>
                </a:solidFill>
              </a:rPr>
              <a:t>Burn like a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Over fear and all anxiety</a:t>
            </a:r>
          </a:p>
          <a:p>
            <a:r>
              <a:rPr lang="en-GB" sz="4600" dirty="0">
                <a:solidFill>
                  <a:schemeClr val="bg1"/>
                </a:solidFill>
              </a:rPr>
              <a:t>To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soul held captive by depression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9390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Shout Jesus from the mountains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in the streets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in the darkness over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enemy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for my </a:t>
            </a:r>
            <a:r>
              <a:rPr lang="en-GB" sz="4800" dirty="0" err="1">
                <a:solidFill>
                  <a:schemeClr val="bg1"/>
                </a:solidFill>
              </a:rPr>
              <a:t>fam'ly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I speak the holy Name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08731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When all I see is the battle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see my victory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all I see is a mountain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see a mountain moved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as I walk through the shadow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love surrounds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There's nothing to fear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I am safe with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79165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So when I fight I'll fight on my knees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hands lifted high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O God the battle belongs to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every fear I lay at Your feet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I'll sing through the night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O God the battle belongs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70776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if You are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 can be against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Jesus there's nothing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Impossible for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all I see are the ashes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see the beauty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all I see is a cross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You see the empty tomb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38348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(An) Almighty Fortress You go before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Nothing can stand against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power of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shine in the shadows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win every battle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Nothing can stand against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power of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68964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Our God</a:t>
            </a:r>
          </a:p>
          <a:p>
            <a:r>
              <a:rPr lang="en-GB" sz="1200" dirty="0"/>
              <a:t> CCLI Song # 5677416</a:t>
            </a:r>
          </a:p>
          <a:p>
            <a:r>
              <a:rPr lang="en-GB" sz="1200" dirty="0"/>
              <a:t>Chris Tomlin | Jesse Reeves | Jonas </a:t>
            </a:r>
            <a:r>
              <a:rPr lang="en-GB" sz="1200" dirty="0" err="1"/>
              <a:t>Myrin</a:t>
            </a:r>
            <a:r>
              <a:rPr lang="en-GB" sz="1200" dirty="0"/>
              <a:t> | Matt Redman</a:t>
            </a:r>
          </a:p>
          <a:p>
            <a:r>
              <a:rPr lang="en-GB" sz="1200" dirty="0"/>
              <a:t>© 2010 </a:t>
            </a:r>
            <a:r>
              <a:rPr lang="en-GB" sz="1200" dirty="0" err="1"/>
              <a:t>sixsteps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Vamos</a:t>
            </a:r>
            <a:r>
              <a:rPr lang="en-GB" sz="1200" dirty="0"/>
              <a:t> Publishing (Admin. by Integrity Music)</a:t>
            </a:r>
          </a:p>
          <a:p>
            <a:r>
              <a:rPr lang="en-GB" sz="1200" dirty="0"/>
              <a:t>worshiptogether.com songs (Admin. by Integrity Music)</a:t>
            </a:r>
          </a:p>
          <a:p>
            <a:r>
              <a:rPr lang="en-GB" sz="1200" dirty="0"/>
              <a:t>Atlas Mountain Songs (Admin. by SHOUT!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Water You turned into wine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Opened the eyes of the blind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Into the darkness You shine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Out of the ashes we rise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Our God is greater,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Our God is stronger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God You are higher than any other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Healer,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Awesome in power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God,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if Our God is for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who could ever stop us?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And if our God is with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what can stand against?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5776</TotalTime>
  <Words>739</Words>
  <Application>Microsoft Office PowerPoint</Application>
  <PresentationFormat>On-screen Show (4:3)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345</cp:revision>
  <dcterms:created xsi:type="dcterms:W3CDTF">2019-09-23T12:06:27Z</dcterms:created>
  <dcterms:modified xsi:type="dcterms:W3CDTF">2023-08-02T17:47:21Z</dcterms:modified>
</cp:coreProperties>
</file>