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950" r:id="rId2"/>
    <p:sldId id="1059" r:id="rId3"/>
    <p:sldId id="1267" r:id="rId4"/>
    <p:sldId id="1268" r:id="rId5"/>
    <p:sldId id="1269" r:id="rId6"/>
    <p:sldId id="1270" r:id="rId7"/>
    <p:sldId id="1271" r:id="rId8"/>
    <p:sldId id="1272" r:id="rId9"/>
    <p:sldId id="1092" r:id="rId10"/>
    <p:sldId id="1093" r:id="rId11"/>
    <p:sldId id="1094" r:id="rId12"/>
    <p:sldId id="1227" r:id="rId13"/>
    <p:sldId id="524" r:id="rId14"/>
    <p:sldId id="525" r:id="rId15"/>
    <p:sldId id="1228" r:id="rId16"/>
    <p:sldId id="1224" r:id="rId17"/>
    <p:sldId id="1273" r:id="rId18"/>
    <p:sldId id="1274" r:id="rId19"/>
    <p:sldId id="1275" r:id="rId20"/>
    <p:sldId id="1276" r:id="rId21"/>
    <p:sldId id="1277" r:id="rId22"/>
    <p:sldId id="619" r:id="rId23"/>
    <p:sldId id="620" r:id="rId24"/>
    <p:sldId id="621" r:id="rId25"/>
    <p:sldId id="1252" r:id="rId26"/>
    <p:sldId id="1278" r:id="rId27"/>
    <p:sldId id="1279" r:id="rId28"/>
    <p:sldId id="1280" r:id="rId29"/>
    <p:sldId id="1281" r:id="rId30"/>
    <p:sldId id="523" r:id="rId31"/>
    <p:sldId id="1282" r:id="rId32"/>
    <p:sldId id="1283" r:id="rId33"/>
    <p:sldId id="1284" r:id="rId34"/>
    <p:sldId id="1285" r:id="rId35"/>
    <p:sldId id="1286" r:id="rId36"/>
    <p:sldId id="1287" r:id="rId37"/>
    <p:sldId id="1288" r:id="rId38"/>
    <p:sldId id="954" r:id="rId39"/>
    <p:sldId id="1171" r:id="rId40"/>
    <p:sldId id="1214" r:id="rId41"/>
    <p:sldId id="1122" r:id="rId42"/>
    <p:sldId id="518" r:id="rId43"/>
    <p:sldId id="522" r:id="rId44"/>
    <p:sldId id="520" r:id="rId45"/>
    <p:sldId id="521" r:id="rId46"/>
    <p:sldId id="94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267"/>
            <p14:sldId id="1268"/>
            <p14:sldId id="1269"/>
            <p14:sldId id="1270"/>
            <p14:sldId id="1271"/>
            <p14:sldId id="1272"/>
            <p14:sldId id="1092"/>
            <p14:sldId id="1093"/>
            <p14:sldId id="1094"/>
            <p14:sldId id="1227"/>
            <p14:sldId id="524"/>
            <p14:sldId id="525"/>
            <p14:sldId id="1228"/>
            <p14:sldId id="1224"/>
            <p14:sldId id="1273"/>
            <p14:sldId id="1274"/>
            <p14:sldId id="1275"/>
            <p14:sldId id="1276"/>
            <p14:sldId id="1277"/>
            <p14:sldId id="619"/>
            <p14:sldId id="620"/>
            <p14:sldId id="621"/>
            <p14:sldId id="1252"/>
            <p14:sldId id="1278"/>
            <p14:sldId id="1279"/>
            <p14:sldId id="1280"/>
            <p14:sldId id="1281"/>
            <p14:sldId id="523"/>
            <p14:sldId id="1282"/>
            <p14:sldId id="1283"/>
            <p14:sldId id="1284"/>
            <p14:sldId id="1285"/>
            <p14:sldId id="1286"/>
            <p14:sldId id="1287"/>
            <p14:sldId id="1288"/>
            <p14:sldId id="954"/>
            <p14:sldId id="1171"/>
            <p14:sldId id="1214"/>
            <p14:sldId id="1122"/>
            <p14:sldId id="518"/>
            <p14:sldId id="522"/>
            <p14:sldId id="520"/>
            <p14:sldId id="521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2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24th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3753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53737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1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There is None Like You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674545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2575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333015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464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89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48945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2558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373438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198726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</a:t>
            </a:r>
            <a:r>
              <a:rPr lang="en-GB" sz="4400" dirty="0" err="1">
                <a:solidFill>
                  <a:schemeClr val="bg1"/>
                </a:solidFill>
              </a:rPr>
              <a:t>heav'n</a:t>
            </a:r>
            <a:r>
              <a:rPr lang="en-GB" sz="44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Enter'd</a:t>
            </a:r>
            <a:r>
              <a:rPr lang="en-GB" sz="4400" dirty="0">
                <a:solidFill>
                  <a:schemeClr val="bg1"/>
                </a:solidFill>
              </a:rPr>
              <a:t> our world Your glory </a:t>
            </a:r>
            <a:r>
              <a:rPr lang="en-GB" sz="4400" dirty="0" err="1">
                <a:solidFill>
                  <a:schemeClr val="bg1"/>
                </a:solidFill>
              </a:rPr>
              <a:t>veil'd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46904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</TotalTime>
  <Words>1307</Words>
  <Application>Microsoft Office PowerPoint</Application>
  <PresentationFormat>On-screen Show (4:3)</PresentationFormat>
  <Paragraphs>256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36</cp:revision>
  <dcterms:created xsi:type="dcterms:W3CDTF">2024-09-27T16:56:29Z</dcterms:created>
  <dcterms:modified xsi:type="dcterms:W3CDTF">2024-11-18T15:20:45Z</dcterms:modified>
</cp:coreProperties>
</file>