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5" r:id="rId2"/>
    <p:sldId id="581" r:id="rId3"/>
    <p:sldId id="650" r:id="rId4"/>
    <p:sldId id="582" r:id="rId5"/>
    <p:sldId id="50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1486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36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50853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life You have been so </a:t>
            </a:r>
            <a:r>
              <a:rPr lang="en-GB" sz="3600" dirty="0" err="1">
                <a:solidFill>
                  <a:schemeClr val="bg1"/>
                </a:solidFill>
              </a:rPr>
              <a:t>so</a:t>
            </a:r>
            <a:r>
              <a:rPr lang="en-GB" sz="36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5956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89852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542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257</Words>
  <Application>Microsoft Office PowerPoint</Application>
  <PresentationFormat>On-screen Show (4:3)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2024-07-01T10:07:17Z</dcterms:modified>
</cp:coreProperties>
</file>