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433" r:id="rId3"/>
    <p:sldId id="434" r:id="rId4"/>
    <p:sldId id="435" r:id="rId5"/>
    <p:sldId id="436" r:id="rId6"/>
    <p:sldId id="43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9600" dirty="0">
                <a:solidFill>
                  <a:schemeClr val="bg1"/>
                </a:solidFill>
              </a:rPr>
              <a:t>No Longer Slaves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7030123</a:t>
            </a:r>
          </a:p>
          <a:p>
            <a:r>
              <a:rPr lang="en-GB" sz="1200" dirty="0"/>
              <a:t>Brian Johnson | Joel Case | Jonathan David </a:t>
            </a:r>
            <a:r>
              <a:rPr lang="en-GB" sz="1200" dirty="0" err="1"/>
              <a:t>Helser</a:t>
            </a:r>
            <a:endParaRPr lang="en-GB" sz="1200" dirty="0"/>
          </a:p>
          <a:p>
            <a:r>
              <a:rPr lang="en-GB" sz="1200" dirty="0"/>
              <a:t>© 2014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unravel me with a melody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surround me with a song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Of deliverance from my enemies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Till all my fears are gone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no longer a slave to fear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am a child of God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I'm no longer a slave to fear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From my Mother's womb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have chosen me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Love has called my name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I've been born again into Your family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blood flows through my veins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no longer a slave to fear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am a child of God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I'm no longer a slave to fear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split the sea so I could walk right through it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My fears were drowned in perfect love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rescued me so I could stand and sing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210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2024-07-01T10:03:13Z</dcterms:modified>
</cp:coreProperties>
</file>